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8" r:id="rId3"/>
    <p:sldId id="259" r:id="rId4"/>
    <p:sldId id="260" r:id="rId5"/>
    <p:sldId id="261" r:id="rId6"/>
    <p:sldId id="262" r:id="rId7"/>
    <p:sldId id="263" r:id="rId8"/>
    <p:sldId id="264" r:id="rId9"/>
    <p:sldId id="265" r:id="rId10"/>
    <p:sldId id="266" r:id="rId11"/>
    <p:sldId id="267" r:id="rId12"/>
    <p:sldId id="277" r:id="rId13"/>
    <p:sldId id="278" r:id="rId14"/>
    <p:sldId id="279" r:id="rId15"/>
    <p:sldId id="275" r:id="rId16"/>
    <p:sldId id="27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525"/>
    <a:srgbClr val="E9E1B7"/>
    <a:srgbClr val="FFFFFF"/>
    <a:srgbClr val="F2F2F2"/>
    <a:srgbClr val="FF3B3B"/>
    <a:srgbClr val="00CC99"/>
    <a:srgbClr val="FF9933"/>
    <a:srgbClr val="FF99FF"/>
    <a:srgbClr val="A49A99"/>
    <a:srgbClr val="FDF8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1E40775-7815-4807-A98D-B5D3EA47F162}" type="datetimeFigureOut">
              <a:rPr lang="es-CL" smtClean="0"/>
              <a:t>31-08-2021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44CF293-9123-4ACA-A9E0-3486FB4E792B}" type="slidenum">
              <a:rPr lang="es-CL" smtClean="0"/>
              <a:t>‹Nº›</a:t>
            </a:fld>
            <a:endParaRPr lang="es-CL"/>
          </a:p>
        </p:txBody>
      </p:sp>
    </p:spTree>
    <p:extLst>
      <p:ext uri="{BB962C8B-B14F-4D97-AF65-F5344CB8AC3E}">
        <p14:creationId xmlns:p14="http://schemas.microsoft.com/office/powerpoint/2010/main" val="2824701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1E40775-7815-4807-A98D-B5D3EA47F162}" type="datetimeFigureOut">
              <a:rPr lang="es-CL" smtClean="0"/>
              <a:t>31-08-2021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44CF293-9123-4ACA-A9E0-3486FB4E792B}" type="slidenum">
              <a:rPr lang="es-CL" smtClean="0"/>
              <a:t>‹Nº›</a:t>
            </a:fld>
            <a:endParaRPr lang="es-CL"/>
          </a:p>
        </p:txBody>
      </p:sp>
    </p:spTree>
    <p:extLst>
      <p:ext uri="{BB962C8B-B14F-4D97-AF65-F5344CB8AC3E}">
        <p14:creationId xmlns:p14="http://schemas.microsoft.com/office/powerpoint/2010/main" val="2776344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1E40775-7815-4807-A98D-B5D3EA47F162}" type="datetimeFigureOut">
              <a:rPr lang="es-CL" smtClean="0"/>
              <a:t>31-08-2021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44CF293-9123-4ACA-A9E0-3486FB4E792B}" type="slidenum">
              <a:rPr lang="es-CL" smtClean="0"/>
              <a:t>‹Nº›</a:t>
            </a:fld>
            <a:endParaRPr lang="es-CL"/>
          </a:p>
        </p:txBody>
      </p:sp>
    </p:spTree>
    <p:extLst>
      <p:ext uri="{BB962C8B-B14F-4D97-AF65-F5344CB8AC3E}">
        <p14:creationId xmlns:p14="http://schemas.microsoft.com/office/powerpoint/2010/main" val="1472575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1E40775-7815-4807-A98D-B5D3EA47F162}" type="datetimeFigureOut">
              <a:rPr lang="es-CL" smtClean="0"/>
              <a:t>31-08-2021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44CF293-9123-4ACA-A9E0-3486FB4E792B}" type="slidenum">
              <a:rPr lang="es-CL" smtClean="0"/>
              <a:t>‹Nº›</a:t>
            </a:fld>
            <a:endParaRPr lang="es-CL"/>
          </a:p>
        </p:txBody>
      </p:sp>
    </p:spTree>
    <p:extLst>
      <p:ext uri="{BB962C8B-B14F-4D97-AF65-F5344CB8AC3E}">
        <p14:creationId xmlns:p14="http://schemas.microsoft.com/office/powerpoint/2010/main" val="3481361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1E40775-7815-4807-A98D-B5D3EA47F162}" type="datetimeFigureOut">
              <a:rPr lang="es-CL" smtClean="0"/>
              <a:t>31-08-2021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44CF293-9123-4ACA-A9E0-3486FB4E792B}" type="slidenum">
              <a:rPr lang="es-CL" smtClean="0"/>
              <a:t>‹Nº›</a:t>
            </a:fld>
            <a:endParaRPr lang="es-CL"/>
          </a:p>
        </p:txBody>
      </p:sp>
    </p:spTree>
    <p:extLst>
      <p:ext uri="{BB962C8B-B14F-4D97-AF65-F5344CB8AC3E}">
        <p14:creationId xmlns:p14="http://schemas.microsoft.com/office/powerpoint/2010/main" val="2755778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1E40775-7815-4807-A98D-B5D3EA47F162}" type="datetimeFigureOut">
              <a:rPr lang="es-CL" smtClean="0"/>
              <a:t>31-08-2021</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44CF293-9123-4ACA-A9E0-3486FB4E792B}" type="slidenum">
              <a:rPr lang="es-CL" smtClean="0"/>
              <a:t>‹Nº›</a:t>
            </a:fld>
            <a:endParaRPr lang="es-CL"/>
          </a:p>
        </p:txBody>
      </p:sp>
    </p:spTree>
    <p:extLst>
      <p:ext uri="{BB962C8B-B14F-4D97-AF65-F5344CB8AC3E}">
        <p14:creationId xmlns:p14="http://schemas.microsoft.com/office/powerpoint/2010/main" val="163380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1E40775-7815-4807-A98D-B5D3EA47F162}" type="datetimeFigureOut">
              <a:rPr lang="es-CL" smtClean="0"/>
              <a:t>31-08-2021</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444CF293-9123-4ACA-A9E0-3486FB4E792B}" type="slidenum">
              <a:rPr lang="es-CL" smtClean="0"/>
              <a:t>‹Nº›</a:t>
            </a:fld>
            <a:endParaRPr lang="es-CL"/>
          </a:p>
        </p:txBody>
      </p:sp>
    </p:spTree>
    <p:extLst>
      <p:ext uri="{BB962C8B-B14F-4D97-AF65-F5344CB8AC3E}">
        <p14:creationId xmlns:p14="http://schemas.microsoft.com/office/powerpoint/2010/main" val="1045480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1E40775-7815-4807-A98D-B5D3EA47F162}" type="datetimeFigureOut">
              <a:rPr lang="es-CL" smtClean="0"/>
              <a:t>31-08-2021</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444CF293-9123-4ACA-A9E0-3486FB4E792B}" type="slidenum">
              <a:rPr lang="es-CL" smtClean="0"/>
              <a:t>‹Nº›</a:t>
            </a:fld>
            <a:endParaRPr lang="es-CL"/>
          </a:p>
        </p:txBody>
      </p:sp>
    </p:spTree>
    <p:extLst>
      <p:ext uri="{BB962C8B-B14F-4D97-AF65-F5344CB8AC3E}">
        <p14:creationId xmlns:p14="http://schemas.microsoft.com/office/powerpoint/2010/main" val="2694906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40775-7815-4807-A98D-B5D3EA47F162}" type="datetimeFigureOut">
              <a:rPr lang="es-CL" smtClean="0"/>
              <a:t>31-08-2021</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444CF293-9123-4ACA-A9E0-3486FB4E792B}" type="slidenum">
              <a:rPr lang="es-CL" smtClean="0"/>
              <a:t>‹Nº›</a:t>
            </a:fld>
            <a:endParaRPr lang="es-CL"/>
          </a:p>
        </p:txBody>
      </p:sp>
    </p:spTree>
    <p:extLst>
      <p:ext uri="{BB962C8B-B14F-4D97-AF65-F5344CB8AC3E}">
        <p14:creationId xmlns:p14="http://schemas.microsoft.com/office/powerpoint/2010/main" val="4232645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1E40775-7815-4807-A98D-B5D3EA47F162}" type="datetimeFigureOut">
              <a:rPr lang="es-CL" smtClean="0"/>
              <a:t>31-08-2021</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44CF293-9123-4ACA-A9E0-3486FB4E792B}" type="slidenum">
              <a:rPr lang="es-CL" smtClean="0"/>
              <a:t>‹Nº›</a:t>
            </a:fld>
            <a:endParaRPr lang="es-CL"/>
          </a:p>
        </p:txBody>
      </p:sp>
    </p:spTree>
    <p:extLst>
      <p:ext uri="{BB962C8B-B14F-4D97-AF65-F5344CB8AC3E}">
        <p14:creationId xmlns:p14="http://schemas.microsoft.com/office/powerpoint/2010/main" val="2788894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1E40775-7815-4807-A98D-B5D3EA47F162}" type="datetimeFigureOut">
              <a:rPr lang="es-CL" smtClean="0"/>
              <a:t>31-08-2021</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44CF293-9123-4ACA-A9E0-3486FB4E792B}" type="slidenum">
              <a:rPr lang="es-CL" smtClean="0"/>
              <a:t>‹Nº›</a:t>
            </a:fld>
            <a:endParaRPr lang="es-CL"/>
          </a:p>
        </p:txBody>
      </p:sp>
    </p:spTree>
    <p:extLst>
      <p:ext uri="{BB962C8B-B14F-4D97-AF65-F5344CB8AC3E}">
        <p14:creationId xmlns:p14="http://schemas.microsoft.com/office/powerpoint/2010/main" val="547471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40775-7815-4807-A98D-B5D3EA47F162}" type="datetimeFigureOut">
              <a:rPr lang="es-CL" smtClean="0"/>
              <a:t>31-08-2021</a:t>
            </a:fld>
            <a:endParaRPr lang="es-C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CF293-9123-4ACA-A9E0-3486FB4E792B}" type="slidenum">
              <a:rPr lang="es-CL" smtClean="0"/>
              <a:t>‹Nº›</a:t>
            </a:fld>
            <a:endParaRPr lang="es-CL"/>
          </a:p>
        </p:txBody>
      </p:sp>
    </p:spTree>
    <p:extLst>
      <p:ext uri="{BB962C8B-B14F-4D97-AF65-F5344CB8AC3E}">
        <p14:creationId xmlns:p14="http://schemas.microsoft.com/office/powerpoint/2010/main" val="3287505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hyperlink" Target="https://www.youtube.com/watch?v=ScnhNn4R6Oo" TargetMode="Externa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hyperlink" Target="https://www.youtube.com/watch?v=Z3HhuTRQ-ps" TargetMode="Externa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hyperlink" Target="https://www.youtube.com/watch?v=eQhOBfXImik" TargetMode="Externa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hyperlink" Target="https://www.youtube.com/watch?v=99HueYlHTZA" TargetMode="Externa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4.wav"/><Relationship Id="rId7"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0.gif"/><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11.gif"/><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b4n93t9gXws" TargetMode="Externa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3.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kARAOKE CUEC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11629" y="6016582"/>
            <a:ext cx="609600" cy="609600"/>
          </a:xfrm>
          <a:prstGeom prst="rect">
            <a:avLst/>
          </a:prstGeom>
        </p:spPr>
      </p:pic>
      <p:sp>
        <p:nvSpPr>
          <p:cNvPr id="33" name="Diagrama de flujo: operación manual 32">
            <a:extLst>
              <a:ext uri="{FF2B5EF4-FFF2-40B4-BE49-F238E27FC236}">
                <a16:creationId xmlns:a16="http://schemas.microsoft.com/office/drawing/2014/main" id="{5A8B1739-BD21-451A-90BD-A32CCDB48B30}"/>
              </a:ext>
            </a:extLst>
          </p:cNvPr>
          <p:cNvSpPr/>
          <p:nvPr/>
        </p:nvSpPr>
        <p:spPr>
          <a:xfrm flipV="1">
            <a:off x="452467" y="6125584"/>
            <a:ext cx="1114040" cy="575388"/>
          </a:xfrm>
          <a:prstGeom prst="flowChartManualOperat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Rectángulo 33">
            <a:extLst>
              <a:ext uri="{FF2B5EF4-FFF2-40B4-BE49-F238E27FC236}">
                <a16:creationId xmlns:a16="http://schemas.microsoft.com/office/drawing/2014/main" id="{39F4A1D6-B464-4B20-BD4F-A95A8D9AB292}"/>
              </a:ext>
            </a:extLst>
          </p:cNvPr>
          <p:cNvSpPr/>
          <p:nvPr/>
        </p:nvSpPr>
        <p:spPr>
          <a:xfrm>
            <a:off x="5474339" y="456650"/>
            <a:ext cx="6274475" cy="1754326"/>
          </a:xfrm>
          <a:prstGeom prst="rect">
            <a:avLst/>
          </a:prstGeom>
          <a:noFill/>
        </p:spPr>
        <p:txBody>
          <a:bodyPr wrap="non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latin typeface="Showcard Gothic" panose="04020904020102020604" pitchFamily="82" charset="0"/>
              </a:rPr>
              <a:t>¿Cuál es nuestro</a:t>
            </a:r>
          </a:p>
          <a:p>
            <a:pPr algn="ctr"/>
            <a:r>
              <a:rPr lang="es-ES" sz="5400" b="0" cap="none" spc="0" dirty="0">
                <a:ln w="0"/>
                <a:solidFill>
                  <a:schemeClr val="tx1"/>
                </a:solidFill>
                <a:effectLst>
                  <a:outerShdw blurRad="38100" dist="19050" dir="2700000" algn="tl" rotWithShape="0">
                    <a:schemeClr val="dk1">
                      <a:alpha val="40000"/>
                    </a:schemeClr>
                  </a:outerShdw>
                </a:effectLst>
                <a:latin typeface="Showcard Gothic" panose="04020904020102020604" pitchFamily="82" charset="0"/>
              </a:rPr>
              <a:t> baile nacional?</a:t>
            </a:r>
          </a:p>
        </p:txBody>
      </p:sp>
      <p:pic>
        <p:nvPicPr>
          <p:cNvPr id="35" name="Picture 4" descr="Bandera Chile PNG transparente - StickPNG">
            <a:extLst>
              <a:ext uri="{FF2B5EF4-FFF2-40B4-BE49-F238E27FC236}">
                <a16:creationId xmlns:a16="http://schemas.microsoft.com/office/drawing/2014/main" id="{95998970-956B-49E6-9CBA-B0A6C262A5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694" y="-88034"/>
            <a:ext cx="5518323" cy="4138742"/>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Conector recto 35">
            <a:extLst>
              <a:ext uri="{FF2B5EF4-FFF2-40B4-BE49-F238E27FC236}">
                <a16:creationId xmlns:a16="http://schemas.microsoft.com/office/drawing/2014/main" id="{1F4672BD-50E5-49BA-989D-2910A1F55E79}"/>
              </a:ext>
            </a:extLst>
          </p:cNvPr>
          <p:cNvCxnSpPr/>
          <p:nvPr/>
        </p:nvCxnSpPr>
        <p:spPr>
          <a:xfrm>
            <a:off x="1034461" y="65610"/>
            <a:ext cx="0" cy="653189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2" descr="Maria (jmariu204269) - Perfil | Pinterest">
            <a:extLst>
              <a:ext uri="{FF2B5EF4-FFF2-40B4-BE49-F238E27FC236}">
                <a16:creationId xmlns:a16="http://schemas.microsoft.com/office/drawing/2014/main" id="{40B1682F-55C4-4398-AC97-0D8002AE8B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0888" y="2417210"/>
            <a:ext cx="6944418" cy="4526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5935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70" numSld="999">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atriotic Boy Clip Art Image | Clipart Panda - Free Clipart Images">
            <a:extLst>
              <a:ext uri="{FF2B5EF4-FFF2-40B4-BE49-F238E27FC236}">
                <a16:creationId xmlns:a16="http://schemas.microsoft.com/office/drawing/2014/main" id="{965A502E-34D3-475C-99F9-D681C5E94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47" y="2346386"/>
            <a:ext cx="3146098" cy="4365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bandera dominicana png - Bandera De Chile Circular | #2142604 - Vippng">
            <a:extLst>
              <a:ext uri="{FF2B5EF4-FFF2-40B4-BE49-F238E27FC236}">
                <a16:creationId xmlns:a16="http://schemas.microsoft.com/office/drawing/2014/main" id="{60E3DB03-0232-4149-8D82-6A52334B47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267" y="4716106"/>
            <a:ext cx="531481" cy="53148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F6CFB2E-0A27-458F-BF53-6BBB8452060F}"/>
              </a:ext>
            </a:extLst>
          </p:cNvPr>
          <p:cNvPicPr>
            <a:picLocks noChangeAspect="1"/>
          </p:cNvPicPr>
          <p:nvPr/>
        </p:nvPicPr>
        <p:blipFill>
          <a:blip r:embed="rId5"/>
          <a:stretch>
            <a:fillRect/>
          </a:stretch>
        </p:blipFill>
        <p:spPr>
          <a:xfrm>
            <a:off x="437901" y="2547862"/>
            <a:ext cx="779219" cy="920895"/>
          </a:xfrm>
          <a:prstGeom prst="rect">
            <a:avLst/>
          </a:prstGeom>
        </p:spPr>
      </p:pic>
      <p:pic>
        <p:nvPicPr>
          <p:cNvPr id="7" name="Imagen 6">
            <a:extLst>
              <a:ext uri="{FF2B5EF4-FFF2-40B4-BE49-F238E27FC236}">
                <a16:creationId xmlns:a16="http://schemas.microsoft.com/office/drawing/2014/main" id="{FF0F4353-ED11-40E3-8792-6E038394B60A}"/>
              </a:ext>
            </a:extLst>
          </p:cNvPr>
          <p:cNvPicPr>
            <a:picLocks noChangeAspect="1"/>
          </p:cNvPicPr>
          <p:nvPr/>
        </p:nvPicPr>
        <p:blipFill>
          <a:blip r:embed="rId5"/>
          <a:stretch>
            <a:fillRect/>
          </a:stretch>
        </p:blipFill>
        <p:spPr>
          <a:xfrm>
            <a:off x="733792" y="3121854"/>
            <a:ext cx="260886" cy="619990"/>
          </a:xfrm>
          <a:prstGeom prst="rect">
            <a:avLst/>
          </a:prstGeom>
        </p:spPr>
      </p:pic>
      <p:pic>
        <p:nvPicPr>
          <p:cNvPr id="8" name="Imagen 7">
            <a:extLst>
              <a:ext uri="{FF2B5EF4-FFF2-40B4-BE49-F238E27FC236}">
                <a16:creationId xmlns:a16="http://schemas.microsoft.com/office/drawing/2014/main" id="{F28C3DA2-F7C5-4500-9B59-54A6A9DBACBA}"/>
              </a:ext>
            </a:extLst>
          </p:cNvPr>
          <p:cNvPicPr>
            <a:picLocks noChangeAspect="1"/>
          </p:cNvPicPr>
          <p:nvPr/>
        </p:nvPicPr>
        <p:blipFill>
          <a:blip r:embed="rId5"/>
          <a:stretch>
            <a:fillRect/>
          </a:stretch>
        </p:blipFill>
        <p:spPr>
          <a:xfrm>
            <a:off x="918925" y="2823925"/>
            <a:ext cx="541150" cy="452635"/>
          </a:xfrm>
          <a:prstGeom prst="rect">
            <a:avLst/>
          </a:prstGeom>
        </p:spPr>
      </p:pic>
      <p:pic>
        <p:nvPicPr>
          <p:cNvPr id="9" name="Imagen 8">
            <a:extLst>
              <a:ext uri="{FF2B5EF4-FFF2-40B4-BE49-F238E27FC236}">
                <a16:creationId xmlns:a16="http://schemas.microsoft.com/office/drawing/2014/main" id="{886D0795-8056-4B82-9869-962055809A1B}"/>
              </a:ext>
            </a:extLst>
          </p:cNvPr>
          <p:cNvPicPr>
            <a:picLocks noChangeAspect="1"/>
          </p:cNvPicPr>
          <p:nvPr/>
        </p:nvPicPr>
        <p:blipFill>
          <a:blip r:embed="rId5"/>
          <a:stretch>
            <a:fillRect/>
          </a:stretch>
        </p:blipFill>
        <p:spPr>
          <a:xfrm>
            <a:off x="331327" y="2698314"/>
            <a:ext cx="260886" cy="619990"/>
          </a:xfrm>
          <a:prstGeom prst="rect">
            <a:avLst/>
          </a:prstGeom>
        </p:spPr>
      </p:pic>
      <p:pic>
        <p:nvPicPr>
          <p:cNvPr id="10" name="Imagen 9">
            <a:extLst>
              <a:ext uri="{FF2B5EF4-FFF2-40B4-BE49-F238E27FC236}">
                <a16:creationId xmlns:a16="http://schemas.microsoft.com/office/drawing/2014/main" id="{62F5E101-164E-4CC5-8BCA-173AC82C97A6}"/>
              </a:ext>
            </a:extLst>
          </p:cNvPr>
          <p:cNvPicPr>
            <a:picLocks noChangeAspect="1"/>
          </p:cNvPicPr>
          <p:nvPr/>
        </p:nvPicPr>
        <p:blipFill>
          <a:blip r:embed="rId5"/>
          <a:stretch>
            <a:fillRect/>
          </a:stretch>
        </p:blipFill>
        <p:spPr>
          <a:xfrm flipH="1">
            <a:off x="264215" y="3121854"/>
            <a:ext cx="429258" cy="167540"/>
          </a:xfrm>
          <a:prstGeom prst="rect">
            <a:avLst/>
          </a:prstGeom>
        </p:spPr>
      </p:pic>
      <p:sp>
        <p:nvSpPr>
          <p:cNvPr id="2" name="Bocadillo: ovalado 1">
            <a:extLst>
              <a:ext uri="{FF2B5EF4-FFF2-40B4-BE49-F238E27FC236}">
                <a16:creationId xmlns:a16="http://schemas.microsoft.com/office/drawing/2014/main" id="{BBB7F74B-5AF7-4F51-ACE6-5540B4B95887}"/>
              </a:ext>
            </a:extLst>
          </p:cNvPr>
          <p:cNvSpPr/>
          <p:nvPr/>
        </p:nvSpPr>
        <p:spPr>
          <a:xfrm>
            <a:off x="1483556" y="146296"/>
            <a:ext cx="5737283" cy="3177205"/>
          </a:xfrm>
          <a:prstGeom prst="wedgeEllipseCallout">
            <a:avLst>
              <a:gd name="adj1" fmla="val -21849"/>
              <a:gd name="adj2" fmla="val 7386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tx1"/>
                </a:solidFill>
                <a:latin typeface="Script MT Bold" panose="03040602040607080904" pitchFamily="66" charset="0"/>
              </a:rPr>
              <a:t>Elige uno de los rompecabezas que te enviaremos con anticipación para que puedas colorear, recortar y luego armar en tu hoja de block.</a:t>
            </a:r>
            <a:endParaRPr lang="es-CL" sz="2400" dirty="0">
              <a:solidFill>
                <a:srgbClr val="002060"/>
              </a:solidFill>
              <a:latin typeface="Script MT Bold" panose="03040602040607080904" pitchFamily="66" charset="0"/>
            </a:endParaRPr>
          </a:p>
        </p:txBody>
      </p:sp>
      <p:pic>
        <p:nvPicPr>
          <p:cNvPr id="13" name="Imagen 12">
            <a:extLst>
              <a:ext uri="{FF2B5EF4-FFF2-40B4-BE49-F238E27FC236}">
                <a16:creationId xmlns:a16="http://schemas.microsoft.com/office/drawing/2014/main" id="{CB8F9AE5-1B44-4D97-BA59-DDE8E11E0C2F}"/>
              </a:ext>
            </a:extLst>
          </p:cNvPr>
          <p:cNvPicPr>
            <a:picLocks noChangeAspect="1"/>
          </p:cNvPicPr>
          <p:nvPr/>
        </p:nvPicPr>
        <p:blipFill>
          <a:blip r:embed="rId6"/>
          <a:stretch>
            <a:fillRect/>
          </a:stretch>
        </p:blipFill>
        <p:spPr>
          <a:xfrm>
            <a:off x="5921176" y="2103866"/>
            <a:ext cx="3267075" cy="2428875"/>
          </a:xfrm>
          <a:prstGeom prst="rect">
            <a:avLst/>
          </a:prstGeom>
          <a:ln w="28575">
            <a:solidFill>
              <a:schemeClr val="tx1"/>
            </a:solidFill>
          </a:ln>
        </p:spPr>
      </p:pic>
      <p:pic>
        <p:nvPicPr>
          <p:cNvPr id="16" name="Imagen 15">
            <a:extLst>
              <a:ext uri="{FF2B5EF4-FFF2-40B4-BE49-F238E27FC236}">
                <a16:creationId xmlns:a16="http://schemas.microsoft.com/office/drawing/2014/main" id="{E018B77A-979F-47EA-A298-4E5FA804754C}"/>
              </a:ext>
            </a:extLst>
          </p:cNvPr>
          <p:cNvPicPr>
            <a:picLocks noChangeAspect="1"/>
          </p:cNvPicPr>
          <p:nvPr/>
        </p:nvPicPr>
        <p:blipFill>
          <a:blip r:embed="rId7"/>
          <a:stretch>
            <a:fillRect/>
          </a:stretch>
        </p:blipFill>
        <p:spPr>
          <a:xfrm rot="416941">
            <a:off x="4734123" y="4104992"/>
            <a:ext cx="3714750" cy="2486025"/>
          </a:xfrm>
          <a:prstGeom prst="rect">
            <a:avLst/>
          </a:prstGeom>
          <a:ln w="28575">
            <a:solidFill>
              <a:schemeClr val="tx1"/>
            </a:solidFill>
          </a:ln>
        </p:spPr>
      </p:pic>
      <p:pic>
        <p:nvPicPr>
          <p:cNvPr id="18" name="Imagen 17">
            <a:extLst>
              <a:ext uri="{FF2B5EF4-FFF2-40B4-BE49-F238E27FC236}">
                <a16:creationId xmlns:a16="http://schemas.microsoft.com/office/drawing/2014/main" id="{5E062D36-3417-488F-83C6-FF8A1ABC78C9}"/>
              </a:ext>
            </a:extLst>
          </p:cNvPr>
          <p:cNvPicPr>
            <a:picLocks noChangeAspect="1"/>
          </p:cNvPicPr>
          <p:nvPr/>
        </p:nvPicPr>
        <p:blipFill>
          <a:blip r:embed="rId8"/>
          <a:stretch>
            <a:fillRect/>
          </a:stretch>
        </p:blipFill>
        <p:spPr>
          <a:xfrm rot="21005434">
            <a:off x="8446787" y="3390022"/>
            <a:ext cx="3333750" cy="2505075"/>
          </a:xfrm>
          <a:prstGeom prst="rect">
            <a:avLst/>
          </a:prstGeom>
          <a:ln w="28575">
            <a:solidFill>
              <a:schemeClr val="tx1"/>
            </a:solidFill>
          </a:ln>
        </p:spPr>
      </p:pic>
    </p:spTree>
    <p:extLst>
      <p:ext uri="{BB962C8B-B14F-4D97-AF65-F5344CB8AC3E}">
        <p14:creationId xmlns:p14="http://schemas.microsoft.com/office/powerpoint/2010/main" val="291665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anim calcmode="lin" valueType="num">
                                      <p:cBhvr>
                                        <p:cTn id="14" dur="2000" fill="hold"/>
                                        <p:tgtEl>
                                          <p:spTgt spid="16"/>
                                        </p:tgtEl>
                                        <p:attrNameLst>
                                          <p:attrName>ppt_w</p:attrName>
                                        </p:attrNameLst>
                                      </p:cBhvr>
                                      <p:tavLst>
                                        <p:tav tm="0" fmla="#ppt_w*sin(2.5*pi*$)">
                                          <p:val>
                                            <p:fltVal val="0"/>
                                          </p:val>
                                        </p:tav>
                                        <p:tav tm="100000">
                                          <p:val>
                                            <p:fltVal val="1"/>
                                          </p:val>
                                        </p:tav>
                                      </p:tavLst>
                                    </p:anim>
                                    <p:anim calcmode="lin" valueType="num">
                                      <p:cBhvr>
                                        <p:cTn id="15" dur="2000" fill="hold"/>
                                        <p:tgtEl>
                                          <p:spTgt spid="16"/>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anim calcmode="lin" valueType="num">
                                      <p:cBhvr>
                                        <p:cTn id="20" dur="2000" fill="hold"/>
                                        <p:tgtEl>
                                          <p:spTgt spid="13"/>
                                        </p:tgtEl>
                                        <p:attrNameLst>
                                          <p:attrName>ppt_w</p:attrName>
                                        </p:attrNameLst>
                                      </p:cBhvr>
                                      <p:tavLst>
                                        <p:tav tm="0" fmla="#ppt_w*sin(2.5*pi*$)">
                                          <p:val>
                                            <p:fltVal val="0"/>
                                          </p:val>
                                        </p:tav>
                                        <p:tav tm="100000">
                                          <p:val>
                                            <p:fltVal val="1"/>
                                          </p:val>
                                        </p:tav>
                                      </p:tavLst>
                                    </p:anim>
                                    <p:anim calcmode="lin" valueType="num">
                                      <p:cBhvr>
                                        <p:cTn id="21" dur="2000" fill="hold"/>
                                        <p:tgtEl>
                                          <p:spTgt spid="13"/>
                                        </p:tgtEl>
                                        <p:attrNameLst>
                                          <p:attrName>ppt_h</p:attrName>
                                        </p:attrNameLst>
                                      </p:cBhvr>
                                      <p:tavLst>
                                        <p:tav tm="0">
                                          <p:val>
                                            <p:strVal val="#ppt_h"/>
                                          </p:val>
                                        </p:tav>
                                        <p:tav tm="100000">
                                          <p:val>
                                            <p:strVal val="#ppt_h"/>
                                          </p:val>
                                        </p:tav>
                                      </p:tavLst>
                                    </p:anim>
                                  </p:childTnLst>
                                </p:cTn>
                              </p:par>
                            </p:childTnLst>
                          </p:cTn>
                        </p:par>
                        <p:par>
                          <p:cTn id="22" fill="hold">
                            <p:stCondLst>
                              <p:cond delay="4500"/>
                            </p:stCondLst>
                            <p:childTnLst>
                              <p:par>
                                <p:cTn id="23" presetID="45"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000"/>
                                        <p:tgtEl>
                                          <p:spTgt spid="18"/>
                                        </p:tgtEl>
                                      </p:cBhvr>
                                    </p:animEffect>
                                    <p:anim calcmode="lin" valueType="num">
                                      <p:cBhvr>
                                        <p:cTn id="26" dur="2000" fill="hold"/>
                                        <p:tgtEl>
                                          <p:spTgt spid="18"/>
                                        </p:tgtEl>
                                        <p:attrNameLst>
                                          <p:attrName>ppt_w</p:attrName>
                                        </p:attrNameLst>
                                      </p:cBhvr>
                                      <p:tavLst>
                                        <p:tav tm="0" fmla="#ppt_w*sin(2.5*pi*$)">
                                          <p:val>
                                            <p:fltVal val="0"/>
                                          </p:val>
                                        </p:tav>
                                        <p:tav tm="100000">
                                          <p:val>
                                            <p:fltVal val="1"/>
                                          </p:val>
                                        </p:tav>
                                      </p:tavLst>
                                    </p:anim>
                                    <p:anim calcmode="lin" valueType="num">
                                      <p:cBhvr>
                                        <p:cTn id="27"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atriotic Boy Clip Art Image | Clipart Panda - Free Clipart Images">
            <a:extLst>
              <a:ext uri="{FF2B5EF4-FFF2-40B4-BE49-F238E27FC236}">
                <a16:creationId xmlns:a16="http://schemas.microsoft.com/office/drawing/2014/main" id="{965A502E-34D3-475C-99F9-D681C5E94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47" y="2346386"/>
            <a:ext cx="3146098" cy="4365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bandera dominicana png - Bandera De Chile Circular | #2142604 - Vippng">
            <a:extLst>
              <a:ext uri="{FF2B5EF4-FFF2-40B4-BE49-F238E27FC236}">
                <a16:creationId xmlns:a16="http://schemas.microsoft.com/office/drawing/2014/main" id="{60E3DB03-0232-4149-8D82-6A52334B47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267" y="4716106"/>
            <a:ext cx="531481" cy="53148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F6CFB2E-0A27-458F-BF53-6BBB8452060F}"/>
              </a:ext>
            </a:extLst>
          </p:cNvPr>
          <p:cNvPicPr>
            <a:picLocks noChangeAspect="1"/>
          </p:cNvPicPr>
          <p:nvPr/>
        </p:nvPicPr>
        <p:blipFill>
          <a:blip r:embed="rId5"/>
          <a:stretch>
            <a:fillRect/>
          </a:stretch>
        </p:blipFill>
        <p:spPr>
          <a:xfrm>
            <a:off x="437901" y="2547862"/>
            <a:ext cx="779219" cy="920895"/>
          </a:xfrm>
          <a:prstGeom prst="rect">
            <a:avLst/>
          </a:prstGeom>
        </p:spPr>
      </p:pic>
      <p:pic>
        <p:nvPicPr>
          <p:cNvPr id="7" name="Imagen 6">
            <a:extLst>
              <a:ext uri="{FF2B5EF4-FFF2-40B4-BE49-F238E27FC236}">
                <a16:creationId xmlns:a16="http://schemas.microsoft.com/office/drawing/2014/main" id="{FF0F4353-ED11-40E3-8792-6E038394B60A}"/>
              </a:ext>
            </a:extLst>
          </p:cNvPr>
          <p:cNvPicPr>
            <a:picLocks noChangeAspect="1"/>
          </p:cNvPicPr>
          <p:nvPr/>
        </p:nvPicPr>
        <p:blipFill>
          <a:blip r:embed="rId5"/>
          <a:stretch>
            <a:fillRect/>
          </a:stretch>
        </p:blipFill>
        <p:spPr>
          <a:xfrm>
            <a:off x="733792" y="3121854"/>
            <a:ext cx="260886" cy="619990"/>
          </a:xfrm>
          <a:prstGeom prst="rect">
            <a:avLst/>
          </a:prstGeom>
        </p:spPr>
      </p:pic>
      <p:pic>
        <p:nvPicPr>
          <p:cNvPr id="8" name="Imagen 7">
            <a:extLst>
              <a:ext uri="{FF2B5EF4-FFF2-40B4-BE49-F238E27FC236}">
                <a16:creationId xmlns:a16="http://schemas.microsoft.com/office/drawing/2014/main" id="{F28C3DA2-F7C5-4500-9B59-54A6A9DBACBA}"/>
              </a:ext>
            </a:extLst>
          </p:cNvPr>
          <p:cNvPicPr>
            <a:picLocks noChangeAspect="1"/>
          </p:cNvPicPr>
          <p:nvPr/>
        </p:nvPicPr>
        <p:blipFill>
          <a:blip r:embed="rId5"/>
          <a:stretch>
            <a:fillRect/>
          </a:stretch>
        </p:blipFill>
        <p:spPr>
          <a:xfrm>
            <a:off x="918925" y="2823925"/>
            <a:ext cx="541150" cy="452635"/>
          </a:xfrm>
          <a:prstGeom prst="rect">
            <a:avLst/>
          </a:prstGeom>
        </p:spPr>
      </p:pic>
      <p:pic>
        <p:nvPicPr>
          <p:cNvPr id="9" name="Imagen 8">
            <a:extLst>
              <a:ext uri="{FF2B5EF4-FFF2-40B4-BE49-F238E27FC236}">
                <a16:creationId xmlns:a16="http://schemas.microsoft.com/office/drawing/2014/main" id="{886D0795-8056-4B82-9869-962055809A1B}"/>
              </a:ext>
            </a:extLst>
          </p:cNvPr>
          <p:cNvPicPr>
            <a:picLocks noChangeAspect="1"/>
          </p:cNvPicPr>
          <p:nvPr/>
        </p:nvPicPr>
        <p:blipFill>
          <a:blip r:embed="rId5"/>
          <a:stretch>
            <a:fillRect/>
          </a:stretch>
        </p:blipFill>
        <p:spPr>
          <a:xfrm>
            <a:off x="331327" y="2698314"/>
            <a:ext cx="260886" cy="619990"/>
          </a:xfrm>
          <a:prstGeom prst="rect">
            <a:avLst/>
          </a:prstGeom>
        </p:spPr>
      </p:pic>
      <p:pic>
        <p:nvPicPr>
          <p:cNvPr id="10" name="Imagen 9">
            <a:extLst>
              <a:ext uri="{FF2B5EF4-FFF2-40B4-BE49-F238E27FC236}">
                <a16:creationId xmlns:a16="http://schemas.microsoft.com/office/drawing/2014/main" id="{62F5E101-164E-4CC5-8BCA-173AC82C97A6}"/>
              </a:ext>
            </a:extLst>
          </p:cNvPr>
          <p:cNvPicPr>
            <a:picLocks noChangeAspect="1"/>
          </p:cNvPicPr>
          <p:nvPr/>
        </p:nvPicPr>
        <p:blipFill>
          <a:blip r:embed="rId5"/>
          <a:stretch>
            <a:fillRect/>
          </a:stretch>
        </p:blipFill>
        <p:spPr>
          <a:xfrm flipH="1">
            <a:off x="264215" y="3121854"/>
            <a:ext cx="429258" cy="167540"/>
          </a:xfrm>
          <a:prstGeom prst="rect">
            <a:avLst/>
          </a:prstGeom>
        </p:spPr>
      </p:pic>
      <p:pic>
        <p:nvPicPr>
          <p:cNvPr id="11" name="Picture 6" descr="REGISTRO ISO-BPM CIRCULAR AF-RG-13 Versión 3 Julio de 2011 N°: 024 FECHA:  Septiembre 11 al 15 DE: Equipo K-4 Track B PARA:">
            <a:extLst>
              <a:ext uri="{FF2B5EF4-FFF2-40B4-BE49-F238E27FC236}">
                <a16:creationId xmlns:a16="http://schemas.microsoft.com/office/drawing/2014/main" id="{346EF0B5-6958-47C2-B151-2AE600614C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4488" y="2933455"/>
            <a:ext cx="1930607" cy="3778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andera dominicana png - Bandera De Chile Circular | #2142604 - Vippng">
            <a:extLst>
              <a:ext uri="{FF2B5EF4-FFF2-40B4-BE49-F238E27FC236}">
                <a16:creationId xmlns:a16="http://schemas.microsoft.com/office/drawing/2014/main" id="{9ACFD702-690B-4676-8436-690C285FE9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2366" y="4575350"/>
            <a:ext cx="557589" cy="557589"/>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a:extLst>
              <a:ext uri="{FF2B5EF4-FFF2-40B4-BE49-F238E27FC236}">
                <a16:creationId xmlns:a16="http://schemas.microsoft.com/office/drawing/2014/main" id="{AEA4CFC1-BE5D-4C9D-8583-2E0A321A0A53}"/>
              </a:ext>
            </a:extLst>
          </p:cNvPr>
          <p:cNvSpPr/>
          <p:nvPr/>
        </p:nvSpPr>
        <p:spPr>
          <a:xfrm>
            <a:off x="557867" y="639727"/>
            <a:ext cx="6575839" cy="2123658"/>
          </a:xfrm>
          <a:prstGeom prst="rect">
            <a:avLst/>
          </a:prstGeom>
          <a:noFill/>
        </p:spPr>
        <p:txBody>
          <a:bodyPr wrap="none" lIns="91440" tIns="45720" rIns="91440" bIns="45720">
            <a:spAutoFit/>
          </a:bodyPr>
          <a:lstStyle/>
          <a:p>
            <a:pPr algn="ctr"/>
            <a:r>
              <a:rPr lang="es-ES" sz="4400" dirty="0">
                <a:ln w="0"/>
                <a:effectLst>
                  <a:outerShdw blurRad="38100" dist="19050" dir="2700000" algn="tl" rotWithShape="0">
                    <a:schemeClr val="dk1">
                      <a:alpha val="40000"/>
                    </a:schemeClr>
                  </a:outerShdw>
                </a:effectLst>
                <a:latin typeface="Showcard Gothic" panose="04020904020102020604" pitchFamily="82" charset="0"/>
              </a:rPr>
              <a:t>MIENTRAS TRABAJAMOS</a:t>
            </a:r>
          </a:p>
          <a:p>
            <a:pPr algn="ctr"/>
            <a:r>
              <a:rPr lang="es-ES" sz="4400" b="0" cap="none" spc="0" dirty="0">
                <a:ln w="0"/>
                <a:solidFill>
                  <a:schemeClr val="tx1"/>
                </a:solidFill>
                <a:effectLst>
                  <a:outerShdw blurRad="38100" dist="19050" dir="2700000" algn="tl" rotWithShape="0">
                    <a:schemeClr val="dk1">
                      <a:alpha val="40000"/>
                    </a:schemeClr>
                  </a:outerShdw>
                </a:effectLst>
                <a:latin typeface="Showcard Gothic" panose="04020904020102020604" pitchFamily="82" charset="0"/>
              </a:rPr>
              <a:t>ESCUCHEMOS ALGUNAS</a:t>
            </a:r>
          </a:p>
          <a:p>
            <a:pPr algn="ctr"/>
            <a:r>
              <a:rPr lang="es-ES" sz="4400" dirty="0">
                <a:ln w="0"/>
                <a:effectLst>
                  <a:outerShdw blurRad="38100" dist="19050" dir="2700000" algn="tl" rotWithShape="0">
                    <a:schemeClr val="dk1">
                      <a:alpha val="40000"/>
                    </a:schemeClr>
                  </a:outerShdw>
                </a:effectLst>
                <a:latin typeface="Showcard Gothic" panose="04020904020102020604" pitchFamily="82" charset="0"/>
              </a:rPr>
              <a:t>CUECAS CHILENAS</a:t>
            </a:r>
            <a:endParaRPr lang="es-ES" sz="4400" b="0" cap="none" spc="0" dirty="0">
              <a:ln w="0"/>
              <a:solidFill>
                <a:schemeClr val="tx1"/>
              </a:solidFill>
              <a:effectLst>
                <a:outerShdw blurRad="38100" dist="19050" dir="2700000" algn="tl" rotWithShape="0">
                  <a:schemeClr val="dk1">
                    <a:alpha val="40000"/>
                  </a:schemeClr>
                </a:outerShdw>
              </a:effectLst>
              <a:latin typeface="Showcard Gothic" panose="04020904020102020604" pitchFamily="82" charset="0"/>
            </a:endParaRPr>
          </a:p>
        </p:txBody>
      </p:sp>
      <p:sp>
        <p:nvSpPr>
          <p:cNvPr id="17" name="CuadroTexto 16">
            <a:extLst>
              <a:ext uri="{FF2B5EF4-FFF2-40B4-BE49-F238E27FC236}">
                <a16:creationId xmlns:a16="http://schemas.microsoft.com/office/drawing/2014/main" id="{57105AB8-B53C-4707-A863-607CA2401F1C}"/>
              </a:ext>
            </a:extLst>
          </p:cNvPr>
          <p:cNvSpPr txBox="1"/>
          <p:nvPr/>
        </p:nvSpPr>
        <p:spPr>
          <a:xfrm>
            <a:off x="6673302" y="2576161"/>
            <a:ext cx="5187371" cy="369332"/>
          </a:xfrm>
          <a:prstGeom prst="rect">
            <a:avLst/>
          </a:prstGeom>
          <a:solidFill>
            <a:schemeClr val="tx2">
              <a:lumMod val="40000"/>
              <a:lumOff val="60000"/>
            </a:schemeClr>
          </a:solidFill>
        </p:spPr>
        <p:txBody>
          <a:bodyPr wrap="square">
            <a:spAutoFit/>
          </a:bodyPr>
          <a:lstStyle/>
          <a:p>
            <a:r>
              <a:rPr lang="es-CL" dirty="0">
                <a:hlinkClick r:id="rId7"/>
              </a:rPr>
              <a:t>https://www.youtube.com/watch?v=ScnhNn4R6Oo</a:t>
            </a:r>
            <a:endParaRPr lang="es-CL" dirty="0"/>
          </a:p>
        </p:txBody>
      </p:sp>
      <p:pic>
        <p:nvPicPr>
          <p:cNvPr id="13" name="Imagen 12">
            <a:extLst>
              <a:ext uri="{FF2B5EF4-FFF2-40B4-BE49-F238E27FC236}">
                <a16:creationId xmlns:a16="http://schemas.microsoft.com/office/drawing/2014/main" id="{8FEDF660-CC24-4CE2-B3BC-2022AAF9B958}"/>
              </a:ext>
            </a:extLst>
          </p:cNvPr>
          <p:cNvPicPr>
            <a:picLocks noChangeAspect="1"/>
          </p:cNvPicPr>
          <p:nvPr/>
        </p:nvPicPr>
        <p:blipFill>
          <a:blip r:embed="rId8"/>
          <a:stretch>
            <a:fillRect/>
          </a:stretch>
        </p:blipFill>
        <p:spPr>
          <a:xfrm>
            <a:off x="6279644" y="3039161"/>
            <a:ext cx="5581029" cy="3204346"/>
          </a:xfrm>
          <a:prstGeom prst="rect">
            <a:avLst/>
          </a:prstGeom>
        </p:spPr>
      </p:pic>
      <p:pic>
        <p:nvPicPr>
          <p:cNvPr id="19" name="Picture 2" descr="Dedo Clic Aquí PNG transparente - StickPNG">
            <a:extLst>
              <a:ext uri="{FF2B5EF4-FFF2-40B4-BE49-F238E27FC236}">
                <a16:creationId xmlns:a16="http://schemas.microsoft.com/office/drawing/2014/main" id="{7F0EDF25-C0BF-41B7-AB12-14159A165F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3215187">
            <a:off x="11122267" y="1888850"/>
            <a:ext cx="1023730" cy="1023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35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atriotic Boy Clip Art Image | Clipart Panda - Free Clipart Images">
            <a:extLst>
              <a:ext uri="{FF2B5EF4-FFF2-40B4-BE49-F238E27FC236}">
                <a16:creationId xmlns:a16="http://schemas.microsoft.com/office/drawing/2014/main" id="{965A502E-34D3-475C-99F9-D681C5E94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47" y="2346386"/>
            <a:ext cx="3146098" cy="4365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bandera dominicana png - Bandera De Chile Circular | #2142604 - Vippng">
            <a:extLst>
              <a:ext uri="{FF2B5EF4-FFF2-40B4-BE49-F238E27FC236}">
                <a16:creationId xmlns:a16="http://schemas.microsoft.com/office/drawing/2014/main" id="{60E3DB03-0232-4149-8D82-6A52334B47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267" y="4716106"/>
            <a:ext cx="531481" cy="53148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F6CFB2E-0A27-458F-BF53-6BBB8452060F}"/>
              </a:ext>
            </a:extLst>
          </p:cNvPr>
          <p:cNvPicPr>
            <a:picLocks noChangeAspect="1"/>
          </p:cNvPicPr>
          <p:nvPr/>
        </p:nvPicPr>
        <p:blipFill>
          <a:blip r:embed="rId5"/>
          <a:stretch>
            <a:fillRect/>
          </a:stretch>
        </p:blipFill>
        <p:spPr>
          <a:xfrm>
            <a:off x="437901" y="2547862"/>
            <a:ext cx="779219" cy="920895"/>
          </a:xfrm>
          <a:prstGeom prst="rect">
            <a:avLst/>
          </a:prstGeom>
        </p:spPr>
      </p:pic>
      <p:pic>
        <p:nvPicPr>
          <p:cNvPr id="7" name="Imagen 6">
            <a:extLst>
              <a:ext uri="{FF2B5EF4-FFF2-40B4-BE49-F238E27FC236}">
                <a16:creationId xmlns:a16="http://schemas.microsoft.com/office/drawing/2014/main" id="{FF0F4353-ED11-40E3-8792-6E038394B60A}"/>
              </a:ext>
            </a:extLst>
          </p:cNvPr>
          <p:cNvPicPr>
            <a:picLocks noChangeAspect="1"/>
          </p:cNvPicPr>
          <p:nvPr/>
        </p:nvPicPr>
        <p:blipFill>
          <a:blip r:embed="rId5"/>
          <a:stretch>
            <a:fillRect/>
          </a:stretch>
        </p:blipFill>
        <p:spPr>
          <a:xfrm>
            <a:off x="733792" y="3121854"/>
            <a:ext cx="260886" cy="619990"/>
          </a:xfrm>
          <a:prstGeom prst="rect">
            <a:avLst/>
          </a:prstGeom>
        </p:spPr>
      </p:pic>
      <p:pic>
        <p:nvPicPr>
          <p:cNvPr id="8" name="Imagen 7">
            <a:extLst>
              <a:ext uri="{FF2B5EF4-FFF2-40B4-BE49-F238E27FC236}">
                <a16:creationId xmlns:a16="http://schemas.microsoft.com/office/drawing/2014/main" id="{F28C3DA2-F7C5-4500-9B59-54A6A9DBACBA}"/>
              </a:ext>
            </a:extLst>
          </p:cNvPr>
          <p:cNvPicPr>
            <a:picLocks noChangeAspect="1"/>
          </p:cNvPicPr>
          <p:nvPr/>
        </p:nvPicPr>
        <p:blipFill>
          <a:blip r:embed="rId5"/>
          <a:stretch>
            <a:fillRect/>
          </a:stretch>
        </p:blipFill>
        <p:spPr>
          <a:xfrm>
            <a:off x="918925" y="2823925"/>
            <a:ext cx="541150" cy="452635"/>
          </a:xfrm>
          <a:prstGeom prst="rect">
            <a:avLst/>
          </a:prstGeom>
        </p:spPr>
      </p:pic>
      <p:pic>
        <p:nvPicPr>
          <p:cNvPr id="9" name="Imagen 8">
            <a:extLst>
              <a:ext uri="{FF2B5EF4-FFF2-40B4-BE49-F238E27FC236}">
                <a16:creationId xmlns:a16="http://schemas.microsoft.com/office/drawing/2014/main" id="{886D0795-8056-4B82-9869-962055809A1B}"/>
              </a:ext>
            </a:extLst>
          </p:cNvPr>
          <p:cNvPicPr>
            <a:picLocks noChangeAspect="1"/>
          </p:cNvPicPr>
          <p:nvPr/>
        </p:nvPicPr>
        <p:blipFill>
          <a:blip r:embed="rId5"/>
          <a:stretch>
            <a:fillRect/>
          </a:stretch>
        </p:blipFill>
        <p:spPr>
          <a:xfrm>
            <a:off x="331327" y="2698314"/>
            <a:ext cx="260886" cy="619990"/>
          </a:xfrm>
          <a:prstGeom prst="rect">
            <a:avLst/>
          </a:prstGeom>
        </p:spPr>
      </p:pic>
      <p:pic>
        <p:nvPicPr>
          <p:cNvPr id="10" name="Imagen 9">
            <a:extLst>
              <a:ext uri="{FF2B5EF4-FFF2-40B4-BE49-F238E27FC236}">
                <a16:creationId xmlns:a16="http://schemas.microsoft.com/office/drawing/2014/main" id="{62F5E101-164E-4CC5-8BCA-173AC82C97A6}"/>
              </a:ext>
            </a:extLst>
          </p:cNvPr>
          <p:cNvPicPr>
            <a:picLocks noChangeAspect="1"/>
          </p:cNvPicPr>
          <p:nvPr/>
        </p:nvPicPr>
        <p:blipFill>
          <a:blip r:embed="rId5"/>
          <a:stretch>
            <a:fillRect/>
          </a:stretch>
        </p:blipFill>
        <p:spPr>
          <a:xfrm flipH="1">
            <a:off x="264215" y="3121854"/>
            <a:ext cx="429258" cy="167540"/>
          </a:xfrm>
          <a:prstGeom prst="rect">
            <a:avLst/>
          </a:prstGeom>
        </p:spPr>
      </p:pic>
      <p:pic>
        <p:nvPicPr>
          <p:cNvPr id="11" name="Picture 6" descr="REGISTRO ISO-BPM CIRCULAR AF-RG-13 Versión 3 Julio de 2011 N°: 024 FECHA:  Septiembre 11 al 15 DE: Equipo K-4 Track B PARA:">
            <a:extLst>
              <a:ext uri="{FF2B5EF4-FFF2-40B4-BE49-F238E27FC236}">
                <a16:creationId xmlns:a16="http://schemas.microsoft.com/office/drawing/2014/main" id="{346EF0B5-6958-47C2-B151-2AE600614C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4488" y="2933455"/>
            <a:ext cx="1930607" cy="3778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andera dominicana png - Bandera De Chile Circular | #2142604 - Vippng">
            <a:extLst>
              <a:ext uri="{FF2B5EF4-FFF2-40B4-BE49-F238E27FC236}">
                <a16:creationId xmlns:a16="http://schemas.microsoft.com/office/drawing/2014/main" id="{9ACFD702-690B-4676-8436-690C285FE9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2366" y="4575350"/>
            <a:ext cx="557589" cy="557589"/>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a:extLst>
              <a:ext uri="{FF2B5EF4-FFF2-40B4-BE49-F238E27FC236}">
                <a16:creationId xmlns:a16="http://schemas.microsoft.com/office/drawing/2014/main" id="{AEA4CFC1-BE5D-4C9D-8583-2E0A321A0A53}"/>
              </a:ext>
            </a:extLst>
          </p:cNvPr>
          <p:cNvSpPr/>
          <p:nvPr/>
        </p:nvSpPr>
        <p:spPr>
          <a:xfrm>
            <a:off x="557867" y="639727"/>
            <a:ext cx="6575839" cy="2123658"/>
          </a:xfrm>
          <a:prstGeom prst="rect">
            <a:avLst/>
          </a:prstGeom>
          <a:noFill/>
        </p:spPr>
        <p:txBody>
          <a:bodyPr wrap="none" lIns="91440" tIns="45720" rIns="91440" bIns="45720">
            <a:spAutoFit/>
          </a:bodyPr>
          <a:lstStyle/>
          <a:p>
            <a:pPr algn="ctr"/>
            <a:r>
              <a:rPr lang="es-ES" sz="4400" dirty="0">
                <a:ln w="0"/>
                <a:effectLst>
                  <a:outerShdw blurRad="38100" dist="19050" dir="2700000" algn="tl" rotWithShape="0">
                    <a:schemeClr val="dk1">
                      <a:alpha val="40000"/>
                    </a:schemeClr>
                  </a:outerShdw>
                </a:effectLst>
                <a:latin typeface="Showcard Gothic" panose="04020904020102020604" pitchFamily="82" charset="0"/>
              </a:rPr>
              <a:t>MIENTRAS TRABAJAMOS</a:t>
            </a:r>
          </a:p>
          <a:p>
            <a:pPr algn="ctr"/>
            <a:r>
              <a:rPr lang="es-ES" sz="4400" b="0" cap="none" spc="0" dirty="0">
                <a:ln w="0"/>
                <a:solidFill>
                  <a:schemeClr val="tx1"/>
                </a:solidFill>
                <a:effectLst>
                  <a:outerShdw blurRad="38100" dist="19050" dir="2700000" algn="tl" rotWithShape="0">
                    <a:schemeClr val="dk1">
                      <a:alpha val="40000"/>
                    </a:schemeClr>
                  </a:outerShdw>
                </a:effectLst>
                <a:latin typeface="Showcard Gothic" panose="04020904020102020604" pitchFamily="82" charset="0"/>
              </a:rPr>
              <a:t>ESCUCHEMOS ALGUNAS</a:t>
            </a:r>
          </a:p>
          <a:p>
            <a:pPr algn="ctr"/>
            <a:r>
              <a:rPr lang="es-ES" sz="4400" dirty="0">
                <a:ln w="0"/>
                <a:effectLst>
                  <a:outerShdw blurRad="38100" dist="19050" dir="2700000" algn="tl" rotWithShape="0">
                    <a:schemeClr val="dk1">
                      <a:alpha val="40000"/>
                    </a:schemeClr>
                  </a:outerShdw>
                </a:effectLst>
                <a:latin typeface="Showcard Gothic" panose="04020904020102020604" pitchFamily="82" charset="0"/>
              </a:rPr>
              <a:t>CUECAS CHILENAS</a:t>
            </a:r>
            <a:endParaRPr lang="es-ES" sz="4400" b="0" cap="none" spc="0" dirty="0">
              <a:ln w="0"/>
              <a:solidFill>
                <a:schemeClr val="tx1"/>
              </a:solidFill>
              <a:effectLst>
                <a:outerShdw blurRad="38100" dist="19050" dir="2700000" algn="tl" rotWithShape="0">
                  <a:schemeClr val="dk1">
                    <a:alpha val="40000"/>
                  </a:schemeClr>
                </a:outerShdw>
              </a:effectLst>
              <a:latin typeface="Showcard Gothic" panose="04020904020102020604" pitchFamily="82" charset="0"/>
            </a:endParaRPr>
          </a:p>
        </p:txBody>
      </p:sp>
      <p:sp>
        <p:nvSpPr>
          <p:cNvPr id="17" name="CuadroTexto 16">
            <a:extLst>
              <a:ext uri="{FF2B5EF4-FFF2-40B4-BE49-F238E27FC236}">
                <a16:creationId xmlns:a16="http://schemas.microsoft.com/office/drawing/2014/main" id="{57105AB8-B53C-4707-A863-607CA2401F1C}"/>
              </a:ext>
            </a:extLst>
          </p:cNvPr>
          <p:cNvSpPr txBox="1"/>
          <p:nvPr/>
        </p:nvSpPr>
        <p:spPr>
          <a:xfrm>
            <a:off x="6673302" y="2576161"/>
            <a:ext cx="4960831" cy="369332"/>
          </a:xfrm>
          <a:prstGeom prst="rect">
            <a:avLst/>
          </a:prstGeom>
          <a:solidFill>
            <a:schemeClr val="tx2">
              <a:lumMod val="40000"/>
              <a:lumOff val="60000"/>
            </a:schemeClr>
          </a:solidFill>
        </p:spPr>
        <p:txBody>
          <a:bodyPr wrap="square">
            <a:spAutoFit/>
          </a:bodyPr>
          <a:lstStyle/>
          <a:p>
            <a:r>
              <a:rPr lang="es-CL" dirty="0">
                <a:hlinkClick r:id="rId7"/>
              </a:rPr>
              <a:t>https://www.youtube.com/watch?v=Z3HhuTRQ-ps</a:t>
            </a:r>
            <a:endParaRPr lang="es-CL" dirty="0"/>
          </a:p>
        </p:txBody>
      </p:sp>
      <p:pic>
        <p:nvPicPr>
          <p:cNvPr id="3" name="Imagen 2">
            <a:extLst>
              <a:ext uri="{FF2B5EF4-FFF2-40B4-BE49-F238E27FC236}">
                <a16:creationId xmlns:a16="http://schemas.microsoft.com/office/drawing/2014/main" id="{37074BC8-A59F-4003-B2DC-C5CCE2ACCE69}"/>
              </a:ext>
            </a:extLst>
          </p:cNvPr>
          <p:cNvPicPr>
            <a:picLocks noChangeAspect="1"/>
          </p:cNvPicPr>
          <p:nvPr/>
        </p:nvPicPr>
        <p:blipFill>
          <a:blip r:embed="rId8"/>
          <a:stretch>
            <a:fillRect/>
          </a:stretch>
        </p:blipFill>
        <p:spPr>
          <a:xfrm>
            <a:off x="6235773" y="3289394"/>
            <a:ext cx="5624900" cy="3204349"/>
          </a:xfrm>
          <a:prstGeom prst="rect">
            <a:avLst/>
          </a:prstGeom>
        </p:spPr>
      </p:pic>
      <p:pic>
        <p:nvPicPr>
          <p:cNvPr id="18" name="Picture 2" descr="Dedo Clic Aquí PNG transparente - StickPNG">
            <a:extLst>
              <a:ext uri="{FF2B5EF4-FFF2-40B4-BE49-F238E27FC236}">
                <a16:creationId xmlns:a16="http://schemas.microsoft.com/office/drawing/2014/main" id="{50FE22F6-A16A-453D-A5DA-B6FBD649966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3215187">
            <a:off x="11122268" y="2035996"/>
            <a:ext cx="1023730" cy="1023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80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atriotic Boy Clip Art Image | Clipart Panda - Free Clipart Images">
            <a:extLst>
              <a:ext uri="{FF2B5EF4-FFF2-40B4-BE49-F238E27FC236}">
                <a16:creationId xmlns:a16="http://schemas.microsoft.com/office/drawing/2014/main" id="{965A502E-34D3-475C-99F9-D681C5E94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47" y="2346386"/>
            <a:ext cx="3146098" cy="4365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bandera dominicana png - Bandera De Chile Circular | #2142604 - Vippng">
            <a:extLst>
              <a:ext uri="{FF2B5EF4-FFF2-40B4-BE49-F238E27FC236}">
                <a16:creationId xmlns:a16="http://schemas.microsoft.com/office/drawing/2014/main" id="{60E3DB03-0232-4149-8D82-6A52334B47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267" y="4716106"/>
            <a:ext cx="531481" cy="53148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F6CFB2E-0A27-458F-BF53-6BBB8452060F}"/>
              </a:ext>
            </a:extLst>
          </p:cNvPr>
          <p:cNvPicPr>
            <a:picLocks noChangeAspect="1"/>
          </p:cNvPicPr>
          <p:nvPr/>
        </p:nvPicPr>
        <p:blipFill>
          <a:blip r:embed="rId5"/>
          <a:stretch>
            <a:fillRect/>
          </a:stretch>
        </p:blipFill>
        <p:spPr>
          <a:xfrm>
            <a:off x="437901" y="2547862"/>
            <a:ext cx="779219" cy="920895"/>
          </a:xfrm>
          <a:prstGeom prst="rect">
            <a:avLst/>
          </a:prstGeom>
        </p:spPr>
      </p:pic>
      <p:pic>
        <p:nvPicPr>
          <p:cNvPr id="7" name="Imagen 6">
            <a:extLst>
              <a:ext uri="{FF2B5EF4-FFF2-40B4-BE49-F238E27FC236}">
                <a16:creationId xmlns:a16="http://schemas.microsoft.com/office/drawing/2014/main" id="{FF0F4353-ED11-40E3-8792-6E038394B60A}"/>
              </a:ext>
            </a:extLst>
          </p:cNvPr>
          <p:cNvPicPr>
            <a:picLocks noChangeAspect="1"/>
          </p:cNvPicPr>
          <p:nvPr/>
        </p:nvPicPr>
        <p:blipFill>
          <a:blip r:embed="rId5"/>
          <a:stretch>
            <a:fillRect/>
          </a:stretch>
        </p:blipFill>
        <p:spPr>
          <a:xfrm>
            <a:off x="733792" y="3121854"/>
            <a:ext cx="260886" cy="619990"/>
          </a:xfrm>
          <a:prstGeom prst="rect">
            <a:avLst/>
          </a:prstGeom>
        </p:spPr>
      </p:pic>
      <p:pic>
        <p:nvPicPr>
          <p:cNvPr id="8" name="Imagen 7">
            <a:extLst>
              <a:ext uri="{FF2B5EF4-FFF2-40B4-BE49-F238E27FC236}">
                <a16:creationId xmlns:a16="http://schemas.microsoft.com/office/drawing/2014/main" id="{F28C3DA2-F7C5-4500-9B59-54A6A9DBACBA}"/>
              </a:ext>
            </a:extLst>
          </p:cNvPr>
          <p:cNvPicPr>
            <a:picLocks noChangeAspect="1"/>
          </p:cNvPicPr>
          <p:nvPr/>
        </p:nvPicPr>
        <p:blipFill>
          <a:blip r:embed="rId5"/>
          <a:stretch>
            <a:fillRect/>
          </a:stretch>
        </p:blipFill>
        <p:spPr>
          <a:xfrm>
            <a:off x="918925" y="2823925"/>
            <a:ext cx="541150" cy="452635"/>
          </a:xfrm>
          <a:prstGeom prst="rect">
            <a:avLst/>
          </a:prstGeom>
        </p:spPr>
      </p:pic>
      <p:pic>
        <p:nvPicPr>
          <p:cNvPr id="9" name="Imagen 8">
            <a:extLst>
              <a:ext uri="{FF2B5EF4-FFF2-40B4-BE49-F238E27FC236}">
                <a16:creationId xmlns:a16="http://schemas.microsoft.com/office/drawing/2014/main" id="{886D0795-8056-4B82-9869-962055809A1B}"/>
              </a:ext>
            </a:extLst>
          </p:cNvPr>
          <p:cNvPicPr>
            <a:picLocks noChangeAspect="1"/>
          </p:cNvPicPr>
          <p:nvPr/>
        </p:nvPicPr>
        <p:blipFill>
          <a:blip r:embed="rId5"/>
          <a:stretch>
            <a:fillRect/>
          </a:stretch>
        </p:blipFill>
        <p:spPr>
          <a:xfrm>
            <a:off x="331327" y="2698314"/>
            <a:ext cx="260886" cy="619990"/>
          </a:xfrm>
          <a:prstGeom prst="rect">
            <a:avLst/>
          </a:prstGeom>
        </p:spPr>
      </p:pic>
      <p:pic>
        <p:nvPicPr>
          <p:cNvPr id="10" name="Imagen 9">
            <a:extLst>
              <a:ext uri="{FF2B5EF4-FFF2-40B4-BE49-F238E27FC236}">
                <a16:creationId xmlns:a16="http://schemas.microsoft.com/office/drawing/2014/main" id="{62F5E101-164E-4CC5-8BCA-173AC82C97A6}"/>
              </a:ext>
            </a:extLst>
          </p:cNvPr>
          <p:cNvPicPr>
            <a:picLocks noChangeAspect="1"/>
          </p:cNvPicPr>
          <p:nvPr/>
        </p:nvPicPr>
        <p:blipFill>
          <a:blip r:embed="rId5"/>
          <a:stretch>
            <a:fillRect/>
          </a:stretch>
        </p:blipFill>
        <p:spPr>
          <a:xfrm flipH="1">
            <a:off x="264215" y="3121854"/>
            <a:ext cx="429258" cy="167540"/>
          </a:xfrm>
          <a:prstGeom prst="rect">
            <a:avLst/>
          </a:prstGeom>
        </p:spPr>
      </p:pic>
      <p:pic>
        <p:nvPicPr>
          <p:cNvPr id="11" name="Picture 6" descr="REGISTRO ISO-BPM CIRCULAR AF-RG-13 Versión 3 Julio de 2011 N°: 024 FECHA:  Septiembre 11 al 15 DE: Equipo K-4 Track B PARA:">
            <a:extLst>
              <a:ext uri="{FF2B5EF4-FFF2-40B4-BE49-F238E27FC236}">
                <a16:creationId xmlns:a16="http://schemas.microsoft.com/office/drawing/2014/main" id="{346EF0B5-6958-47C2-B151-2AE600614C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4488" y="2933455"/>
            <a:ext cx="1930607" cy="3778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andera dominicana png - Bandera De Chile Circular | #2142604 - Vippng">
            <a:extLst>
              <a:ext uri="{FF2B5EF4-FFF2-40B4-BE49-F238E27FC236}">
                <a16:creationId xmlns:a16="http://schemas.microsoft.com/office/drawing/2014/main" id="{9ACFD702-690B-4676-8436-690C285FE9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2366" y="4575350"/>
            <a:ext cx="557589" cy="557589"/>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a:extLst>
              <a:ext uri="{FF2B5EF4-FFF2-40B4-BE49-F238E27FC236}">
                <a16:creationId xmlns:a16="http://schemas.microsoft.com/office/drawing/2014/main" id="{AEA4CFC1-BE5D-4C9D-8583-2E0A321A0A53}"/>
              </a:ext>
            </a:extLst>
          </p:cNvPr>
          <p:cNvSpPr/>
          <p:nvPr/>
        </p:nvSpPr>
        <p:spPr>
          <a:xfrm>
            <a:off x="557867" y="639727"/>
            <a:ext cx="6575839" cy="2123658"/>
          </a:xfrm>
          <a:prstGeom prst="rect">
            <a:avLst/>
          </a:prstGeom>
          <a:noFill/>
        </p:spPr>
        <p:txBody>
          <a:bodyPr wrap="none" lIns="91440" tIns="45720" rIns="91440" bIns="45720">
            <a:spAutoFit/>
          </a:bodyPr>
          <a:lstStyle/>
          <a:p>
            <a:pPr algn="ctr"/>
            <a:r>
              <a:rPr lang="es-ES" sz="4400" dirty="0">
                <a:ln w="0"/>
                <a:effectLst>
                  <a:outerShdw blurRad="38100" dist="19050" dir="2700000" algn="tl" rotWithShape="0">
                    <a:schemeClr val="dk1">
                      <a:alpha val="40000"/>
                    </a:schemeClr>
                  </a:outerShdw>
                </a:effectLst>
                <a:latin typeface="Showcard Gothic" panose="04020904020102020604" pitchFamily="82" charset="0"/>
              </a:rPr>
              <a:t>MIENTRAS TRABAJAMOS</a:t>
            </a:r>
          </a:p>
          <a:p>
            <a:pPr algn="ctr"/>
            <a:r>
              <a:rPr lang="es-ES" sz="4400" b="0" cap="none" spc="0" dirty="0">
                <a:ln w="0"/>
                <a:solidFill>
                  <a:schemeClr val="tx1"/>
                </a:solidFill>
                <a:effectLst>
                  <a:outerShdw blurRad="38100" dist="19050" dir="2700000" algn="tl" rotWithShape="0">
                    <a:schemeClr val="dk1">
                      <a:alpha val="40000"/>
                    </a:schemeClr>
                  </a:outerShdw>
                </a:effectLst>
                <a:latin typeface="Showcard Gothic" panose="04020904020102020604" pitchFamily="82" charset="0"/>
              </a:rPr>
              <a:t>ESCUCHEMOS ALGUNAS</a:t>
            </a:r>
          </a:p>
          <a:p>
            <a:pPr algn="ctr"/>
            <a:r>
              <a:rPr lang="es-ES" sz="4400" dirty="0">
                <a:ln w="0"/>
                <a:effectLst>
                  <a:outerShdw blurRad="38100" dist="19050" dir="2700000" algn="tl" rotWithShape="0">
                    <a:schemeClr val="dk1">
                      <a:alpha val="40000"/>
                    </a:schemeClr>
                  </a:outerShdw>
                </a:effectLst>
                <a:latin typeface="Showcard Gothic" panose="04020904020102020604" pitchFamily="82" charset="0"/>
              </a:rPr>
              <a:t>CUECAS CHILENAS</a:t>
            </a:r>
            <a:endParaRPr lang="es-ES" sz="4400" b="0" cap="none" spc="0" dirty="0">
              <a:ln w="0"/>
              <a:solidFill>
                <a:schemeClr val="tx1"/>
              </a:solidFill>
              <a:effectLst>
                <a:outerShdw blurRad="38100" dist="19050" dir="2700000" algn="tl" rotWithShape="0">
                  <a:schemeClr val="dk1">
                    <a:alpha val="40000"/>
                  </a:schemeClr>
                </a:outerShdw>
              </a:effectLst>
              <a:latin typeface="Showcard Gothic" panose="04020904020102020604" pitchFamily="82" charset="0"/>
            </a:endParaRPr>
          </a:p>
        </p:txBody>
      </p:sp>
      <p:sp>
        <p:nvSpPr>
          <p:cNvPr id="17" name="CuadroTexto 16">
            <a:extLst>
              <a:ext uri="{FF2B5EF4-FFF2-40B4-BE49-F238E27FC236}">
                <a16:creationId xmlns:a16="http://schemas.microsoft.com/office/drawing/2014/main" id="{57105AB8-B53C-4707-A863-607CA2401F1C}"/>
              </a:ext>
            </a:extLst>
          </p:cNvPr>
          <p:cNvSpPr txBox="1"/>
          <p:nvPr/>
        </p:nvSpPr>
        <p:spPr>
          <a:xfrm>
            <a:off x="6673302" y="2576161"/>
            <a:ext cx="4960831" cy="369332"/>
          </a:xfrm>
          <a:prstGeom prst="rect">
            <a:avLst/>
          </a:prstGeom>
          <a:solidFill>
            <a:schemeClr val="tx2">
              <a:lumMod val="40000"/>
              <a:lumOff val="60000"/>
            </a:schemeClr>
          </a:solidFill>
        </p:spPr>
        <p:txBody>
          <a:bodyPr wrap="square">
            <a:spAutoFit/>
          </a:bodyPr>
          <a:lstStyle/>
          <a:p>
            <a:r>
              <a:rPr lang="es-CL" dirty="0">
                <a:hlinkClick r:id="rId7"/>
              </a:rPr>
              <a:t>https://www.youtube.com/watch?v=eQhOBfXImik</a:t>
            </a:r>
            <a:endParaRPr lang="es-CL" dirty="0"/>
          </a:p>
        </p:txBody>
      </p:sp>
      <p:pic>
        <p:nvPicPr>
          <p:cNvPr id="18" name="Picture 2" descr="Dedo Clic Aquí PNG transparente - StickPNG">
            <a:extLst>
              <a:ext uri="{FF2B5EF4-FFF2-40B4-BE49-F238E27FC236}">
                <a16:creationId xmlns:a16="http://schemas.microsoft.com/office/drawing/2014/main" id="{50FE22F6-A16A-453D-A5DA-B6FBD649966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3215187">
            <a:off x="11122268" y="2035996"/>
            <a:ext cx="1023730" cy="102373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81F4980F-00F5-4E19-8544-E5107E9C21B3}"/>
              </a:ext>
            </a:extLst>
          </p:cNvPr>
          <p:cNvPicPr>
            <a:picLocks noChangeAspect="1"/>
          </p:cNvPicPr>
          <p:nvPr/>
        </p:nvPicPr>
        <p:blipFill>
          <a:blip r:embed="rId9"/>
          <a:stretch>
            <a:fillRect/>
          </a:stretch>
        </p:blipFill>
        <p:spPr>
          <a:xfrm>
            <a:off x="5805040" y="3121854"/>
            <a:ext cx="5829093" cy="3313962"/>
          </a:xfrm>
          <a:prstGeom prst="rect">
            <a:avLst/>
          </a:prstGeom>
        </p:spPr>
      </p:pic>
    </p:spTree>
    <p:extLst>
      <p:ext uri="{BB962C8B-B14F-4D97-AF65-F5344CB8AC3E}">
        <p14:creationId xmlns:p14="http://schemas.microsoft.com/office/powerpoint/2010/main" val="213189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atriotic Boy Clip Art Image | Clipart Panda - Free Clipart Images">
            <a:extLst>
              <a:ext uri="{FF2B5EF4-FFF2-40B4-BE49-F238E27FC236}">
                <a16:creationId xmlns:a16="http://schemas.microsoft.com/office/drawing/2014/main" id="{965A502E-34D3-475C-99F9-D681C5E94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47" y="2346386"/>
            <a:ext cx="3146098" cy="4365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bandera dominicana png - Bandera De Chile Circular | #2142604 - Vippng">
            <a:extLst>
              <a:ext uri="{FF2B5EF4-FFF2-40B4-BE49-F238E27FC236}">
                <a16:creationId xmlns:a16="http://schemas.microsoft.com/office/drawing/2014/main" id="{60E3DB03-0232-4149-8D82-6A52334B47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267" y="4716106"/>
            <a:ext cx="531481" cy="53148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F6CFB2E-0A27-458F-BF53-6BBB8452060F}"/>
              </a:ext>
            </a:extLst>
          </p:cNvPr>
          <p:cNvPicPr>
            <a:picLocks noChangeAspect="1"/>
          </p:cNvPicPr>
          <p:nvPr/>
        </p:nvPicPr>
        <p:blipFill>
          <a:blip r:embed="rId5"/>
          <a:stretch>
            <a:fillRect/>
          </a:stretch>
        </p:blipFill>
        <p:spPr>
          <a:xfrm>
            <a:off x="437901" y="2547862"/>
            <a:ext cx="779219" cy="920895"/>
          </a:xfrm>
          <a:prstGeom prst="rect">
            <a:avLst/>
          </a:prstGeom>
        </p:spPr>
      </p:pic>
      <p:pic>
        <p:nvPicPr>
          <p:cNvPr id="7" name="Imagen 6">
            <a:extLst>
              <a:ext uri="{FF2B5EF4-FFF2-40B4-BE49-F238E27FC236}">
                <a16:creationId xmlns:a16="http://schemas.microsoft.com/office/drawing/2014/main" id="{FF0F4353-ED11-40E3-8792-6E038394B60A}"/>
              </a:ext>
            </a:extLst>
          </p:cNvPr>
          <p:cNvPicPr>
            <a:picLocks noChangeAspect="1"/>
          </p:cNvPicPr>
          <p:nvPr/>
        </p:nvPicPr>
        <p:blipFill>
          <a:blip r:embed="rId5"/>
          <a:stretch>
            <a:fillRect/>
          </a:stretch>
        </p:blipFill>
        <p:spPr>
          <a:xfrm>
            <a:off x="733792" y="3121854"/>
            <a:ext cx="260886" cy="619990"/>
          </a:xfrm>
          <a:prstGeom prst="rect">
            <a:avLst/>
          </a:prstGeom>
        </p:spPr>
      </p:pic>
      <p:pic>
        <p:nvPicPr>
          <p:cNvPr id="8" name="Imagen 7">
            <a:extLst>
              <a:ext uri="{FF2B5EF4-FFF2-40B4-BE49-F238E27FC236}">
                <a16:creationId xmlns:a16="http://schemas.microsoft.com/office/drawing/2014/main" id="{F28C3DA2-F7C5-4500-9B59-54A6A9DBACBA}"/>
              </a:ext>
            </a:extLst>
          </p:cNvPr>
          <p:cNvPicPr>
            <a:picLocks noChangeAspect="1"/>
          </p:cNvPicPr>
          <p:nvPr/>
        </p:nvPicPr>
        <p:blipFill>
          <a:blip r:embed="rId5"/>
          <a:stretch>
            <a:fillRect/>
          </a:stretch>
        </p:blipFill>
        <p:spPr>
          <a:xfrm>
            <a:off x="918925" y="2823925"/>
            <a:ext cx="541150" cy="452635"/>
          </a:xfrm>
          <a:prstGeom prst="rect">
            <a:avLst/>
          </a:prstGeom>
        </p:spPr>
      </p:pic>
      <p:pic>
        <p:nvPicPr>
          <p:cNvPr id="9" name="Imagen 8">
            <a:extLst>
              <a:ext uri="{FF2B5EF4-FFF2-40B4-BE49-F238E27FC236}">
                <a16:creationId xmlns:a16="http://schemas.microsoft.com/office/drawing/2014/main" id="{886D0795-8056-4B82-9869-962055809A1B}"/>
              </a:ext>
            </a:extLst>
          </p:cNvPr>
          <p:cNvPicPr>
            <a:picLocks noChangeAspect="1"/>
          </p:cNvPicPr>
          <p:nvPr/>
        </p:nvPicPr>
        <p:blipFill>
          <a:blip r:embed="rId5"/>
          <a:stretch>
            <a:fillRect/>
          </a:stretch>
        </p:blipFill>
        <p:spPr>
          <a:xfrm>
            <a:off x="331327" y="2698314"/>
            <a:ext cx="260886" cy="619990"/>
          </a:xfrm>
          <a:prstGeom prst="rect">
            <a:avLst/>
          </a:prstGeom>
        </p:spPr>
      </p:pic>
      <p:pic>
        <p:nvPicPr>
          <p:cNvPr id="10" name="Imagen 9">
            <a:extLst>
              <a:ext uri="{FF2B5EF4-FFF2-40B4-BE49-F238E27FC236}">
                <a16:creationId xmlns:a16="http://schemas.microsoft.com/office/drawing/2014/main" id="{62F5E101-164E-4CC5-8BCA-173AC82C97A6}"/>
              </a:ext>
            </a:extLst>
          </p:cNvPr>
          <p:cNvPicPr>
            <a:picLocks noChangeAspect="1"/>
          </p:cNvPicPr>
          <p:nvPr/>
        </p:nvPicPr>
        <p:blipFill>
          <a:blip r:embed="rId5"/>
          <a:stretch>
            <a:fillRect/>
          </a:stretch>
        </p:blipFill>
        <p:spPr>
          <a:xfrm flipH="1">
            <a:off x="264215" y="3121854"/>
            <a:ext cx="429258" cy="167540"/>
          </a:xfrm>
          <a:prstGeom prst="rect">
            <a:avLst/>
          </a:prstGeom>
        </p:spPr>
      </p:pic>
      <p:pic>
        <p:nvPicPr>
          <p:cNvPr id="11" name="Picture 6" descr="REGISTRO ISO-BPM CIRCULAR AF-RG-13 Versión 3 Julio de 2011 N°: 024 FECHA:  Septiembre 11 al 15 DE: Equipo K-4 Track B PARA:">
            <a:extLst>
              <a:ext uri="{FF2B5EF4-FFF2-40B4-BE49-F238E27FC236}">
                <a16:creationId xmlns:a16="http://schemas.microsoft.com/office/drawing/2014/main" id="{346EF0B5-6958-47C2-B151-2AE600614C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4488" y="2933455"/>
            <a:ext cx="1930607" cy="3778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andera dominicana png - Bandera De Chile Circular | #2142604 - Vippng">
            <a:extLst>
              <a:ext uri="{FF2B5EF4-FFF2-40B4-BE49-F238E27FC236}">
                <a16:creationId xmlns:a16="http://schemas.microsoft.com/office/drawing/2014/main" id="{9ACFD702-690B-4676-8436-690C285FE9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2366" y="4575350"/>
            <a:ext cx="557589" cy="557589"/>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a:extLst>
              <a:ext uri="{FF2B5EF4-FFF2-40B4-BE49-F238E27FC236}">
                <a16:creationId xmlns:a16="http://schemas.microsoft.com/office/drawing/2014/main" id="{AEA4CFC1-BE5D-4C9D-8583-2E0A321A0A53}"/>
              </a:ext>
            </a:extLst>
          </p:cNvPr>
          <p:cNvSpPr/>
          <p:nvPr/>
        </p:nvSpPr>
        <p:spPr>
          <a:xfrm>
            <a:off x="557867" y="639727"/>
            <a:ext cx="6575839" cy="2123658"/>
          </a:xfrm>
          <a:prstGeom prst="rect">
            <a:avLst/>
          </a:prstGeom>
          <a:noFill/>
        </p:spPr>
        <p:txBody>
          <a:bodyPr wrap="none" lIns="91440" tIns="45720" rIns="91440" bIns="45720">
            <a:spAutoFit/>
          </a:bodyPr>
          <a:lstStyle/>
          <a:p>
            <a:pPr algn="ctr"/>
            <a:r>
              <a:rPr lang="es-ES" sz="4400" dirty="0">
                <a:ln w="0"/>
                <a:effectLst>
                  <a:outerShdw blurRad="38100" dist="19050" dir="2700000" algn="tl" rotWithShape="0">
                    <a:schemeClr val="dk1">
                      <a:alpha val="40000"/>
                    </a:schemeClr>
                  </a:outerShdw>
                </a:effectLst>
                <a:latin typeface="Showcard Gothic" panose="04020904020102020604" pitchFamily="82" charset="0"/>
              </a:rPr>
              <a:t>MIENTRAS TRABAJAMOS</a:t>
            </a:r>
          </a:p>
          <a:p>
            <a:pPr algn="ctr"/>
            <a:r>
              <a:rPr lang="es-ES" sz="4400" b="0" cap="none" spc="0" dirty="0">
                <a:ln w="0"/>
                <a:solidFill>
                  <a:schemeClr val="tx1"/>
                </a:solidFill>
                <a:effectLst>
                  <a:outerShdw blurRad="38100" dist="19050" dir="2700000" algn="tl" rotWithShape="0">
                    <a:schemeClr val="dk1">
                      <a:alpha val="40000"/>
                    </a:schemeClr>
                  </a:outerShdw>
                </a:effectLst>
                <a:latin typeface="Showcard Gothic" panose="04020904020102020604" pitchFamily="82" charset="0"/>
              </a:rPr>
              <a:t>ESCUCHEMOS ALGUNAS</a:t>
            </a:r>
          </a:p>
          <a:p>
            <a:pPr algn="ctr"/>
            <a:r>
              <a:rPr lang="es-ES" sz="4400" dirty="0">
                <a:ln w="0"/>
                <a:effectLst>
                  <a:outerShdw blurRad="38100" dist="19050" dir="2700000" algn="tl" rotWithShape="0">
                    <a:schemeClr val="dk1">
                      <a:alpha val="40000"/>
                    </a:schemeClr>
                  </a:outerShdw>
                </a:effectLst>
                <a:latin typeface="Showcard Gothic" panose="04020904020102020604" pitchFamily="82" charset="0"/>
              </a:rPr>
              <a:t>CUECAS CHILENAS</a:t>
            </a:r>
            <a:endParaRPr lang="es-ES" sz="4400" b="0" cap="none" spc="0" dirty="0">
              <a:ln w="0"/>
              <a:solidFill>
                <a:schemeClr val="tx1"/>
              </a:solidFill>
              <a:effectLst>
                <a:outerShdw blurRad="38100" dist="19050" dir="2700000" algn="tl" rotWithShape="0">
                  <a:schemeClr val="dk1">
                    <a:alpha val="40000"/>
                  </a:schemeClr>
                </a:outerShdw>
              </a:effectLst>
              <a:latin typeface="Showcard Gothic" panose="04020904020102020604" pitchFamily="82" charset="0"/>
            </a:endParaRPr>
          </a:p>
        </p:txBody>
      </p:sp>
      <p:sp>
        <p:nvSpPr>
          <p:cNvPr id="17" name="CuadroTexto 16">
            <a:extLst>
              <a:ext uri="{FF2B5EF4-FFF2-40B4-BE49-F238E27FC236}">
                <a16:creationId xmlns:a16="http://schemas.microsoft.com/office/drawing/2014/main" id="{57105AB8-B53C-4707-A863-607CA2401F1C}"/>
              </a:ext>
            </a:extLst>
          </p:cNvPr>
          <p:cNvSpPr txBox="1"/>
          <p:nvPr/>
        </p:nvSpPr>
        <p:spPr>
          <a:xfrm>
            <a:off x="6673302" y="2576161"/>
            <a:ext cx="4960831" cy="369332"/>
          </a:xfrm>
          <a:prstGeom prst="rect">
            <a:avLst/>
          </a:prstGeom>
          <a:solidFill>
            <a:schemeClr val="tx2">
              <a:lumMod val="40000"/>
              <a:lumOff val="60000"/>
            </a:schemeClr>
          </a:solidFill>
        </p:spPr>
        <p:txBody>
          <a:bodyPr wrap="square">
            <a:spAutoFit/>
          </a:bodyPr>
          <a:lstStyle/>
          <a:p>
            <a:r>
              <a:rPr lang="es-CL" dirty="0">
                <a:hlinkClick r:id="rId7"/>
              </a:rPr>
              <a:t>https://www.youtube.com/watch?v=99HueYlHTZA</a:t>
            </a:r>
            <a:endParaRPr lang="es-CL" dirty="0"/>
          </a:p>
        </p:txBody>
      </p:sp>
      <p:pic>
        <p:nvPicPr>
          <p:cNvPr id="18" name="Picture 2" descr="Dedo Clic Aquí PNG transparente - StickPNG">
            <a:extLst>
              <a:ext uri="{FF2B5EF4-FFF2-40B4-BE49-F238E27FC236}">
                <a16:creationId xmlns:a16="http://schemas.microsoft.com/office/drawing/2014/main" id="{50FE22F6-A16A-453D-A5DA-B6FBD649966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3215187">
            <a:off x="11122268" y="2035996"/>
            <a:ext cx="1023730" cy="102373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ABECE012-3A90-40A1-A52D-4BF35A981A1B}"/>
              </a:ext>
            </a:extLst>
          </p:cNvPr>
          <p:cNvPicPr>
            <a:picLocks noChangeAspect="1"/>
          </p:cNvPicPr>
          <p:nvPr/>
        </p:nvPicPr>
        <p:blipFill>
          <a:blip r:embed="rId9"/>
          <a:stretch>
            <a:fillRect/>
          </a:stretch>
        </p:blipFill>
        <p:spPr>
          <a:xfrm>
            <a:off x="5986878" y="3050242"/>
            <a:ext cx="5647255" cy="3199600"/>
          </a:xfrm>
          <a:prstGeom prst="rect">
            <a:avLst/>
          </a:prstGeom>
        </p:spPr>
      </p:pic>
    </p:spTree>
    <p:extLst>
      <p:ext uri="{BB962C8B-B14F-4D97-AF65-F5344CB8AC3E}">
        <p14:creationId xmlns:p14="http://schemas.microsoft.com/office/powerpoint/2010/main" val="399980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atriotic Boy Clip Art Image | Clipart Panda - Free Clipart Images">
            <a:extLst>
              <a:ext uri="{FF2B5EF4-FFF2-40B4-BE49-F238E27FC236}">
                <a16:creationId xmlns:a16="http://schemas.microsoft.com/office/drawing/2014/main" id="{965A502E-34D3-475C-99F9-D681C5E94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47" y="2346386"/>
            <a:ext cx="3146098" cy="4365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bandera dominicana png - Bandera De Chile Circular | #2142604 - Vippng">
            <a:extLst>
              <a:ext uri="{FF2B5EF4-FFF2-40B4-BE49-F238E27FC236}">
                <a16:creationId xmlns:a16="http://schemas.microsoft.com/office/drawing/2014/main" id="{60E3DB03-0232-4149-8D82-6A52334B47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267" y="4716106"/>
            <a:ext cx="531481" cy="53148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F6CFB2E-0A27-458F-BF53-6BBB8452060F}"/>
              </a:ext>
            </a:extLst>
          </p:cNvPr>
          <p:cNvPicPr>
            <a:picLocks noChangeAspect="1"/>
          </p:cNvPicPr>
          <p:nvPr/>
        </p:nvPicPr>
        <p:blipFill>
          <a:blip r:embed="rId5"/>
          <a:stretch>
            <a:fillRect/>
          </a:stretch>
        </p:blipFill>
        <p:spPr>
          <a:xfrm>
            <a:off x="437901" y="2547862"/>
            <a:ext cx="779219" cy="920895"/>
          </a:xfrm>
          <a:prstGeom prst="rect">
            <a:avLst/>
          </a:prstGeom>
        </p:spPr>
      </p:pic>
      <p:pic>
        <p:nvPicPr>
          <p:cNvPr id="7" name="Imagen 6">
            <a:extLst>
              <a:ext uri="{FF2B5EF4-FFF2-40B4-BE49-F238E27FC236}">
                <a16:creationId xmlns:a16="http://schemas.microsoft.com/office/drawing/2014/main" id="{FF0F4353-ED11-40E3-8792-6E038394B60A}"/>
              </a:ext>
            </a:extLst>
          </p:cNvPr>
          <p:cNvPicPr>
            <a:picLocks noChangeAspect="1"/>
          </p:cNvPicPr>
          <p:nvPr/>
        </p:nvPicPr>
        <p:blipFill>
          <a:blip r:embed="rId5"/>
          <a:stretch>
            <a:fillRect/>
          </a:stretch>
        </p:blipFill>
        <p:spPr>
          <a:xfrm>
            <a:off x="733792" y="3121854"/>
            <a:ext cx="260886" cy="619990"/>
          </a:xfrm>
          <a:prstGeom prst="rect">
            <a:avLst/>
          </a:prstGeom>
        </p:spPr>
      </p:pic>
      <p:pic>
        <p:nvPicPr>
          <p:cNvPr id="8" name="Imagen 7">
            <a:extLst>
              <a:ext uri="{FF2B5EF4-FFF2-40B4-BE49-F238E27FC236}">
                <a16:creationId xmlns:a16="http://schemas.microsoft.com/office/drawing/2014/main" id="{F28C3DA2-F7C5-4500-9B59-54A6A9DBACBA}"/>
              </a:ext>
            </a:extLst>
          </p:cNvPr>
          <p:cNvPicPr>
            <a:picLocks noChangeAspect="1"/>
          </p:cNvPicPr>
          <p:nvPr/>
        </p:nvPicPr>
        <p:blipFill>
          <a:blip r:embed="rId5"/>
          <a:stretch>
            <a:fillRect/>
          </a:stretch>
        </p:blipFill>
        <p:spPr>
          <a:xfrm>
            <a:off x="918925" y="2823925"/>
            <a:ext cx="541150" cy="452635"/>
          </a:xfrm>
          <a:prstGeom prst="rect">
            <a:avLst/>
          </a:prstGeom>
        </p:spPr>
      </p:pic>
      <p:pic>
        <p:nvPicPr>
          <p:cNvPr id="9" name="Imagen 8">
            <a:extLst>
              <a:ext uri="{FF2B5EF4-FFF2-40B4-BE49-F238E27FC236}">
                <a16:creationId xmlns:a16="http://schemas.microsoft.com/office/drawing/2014/main" id="{886D0795-8056-4B82-9869-962055809A1B}"/>
              </a:ext>
            </a:extLst>
          </p:cNvPr>
          <p:cNvPicPr>
            <a:picLocks noChangeAspect="1"/>
          </p:cNvPicPr>
          <p:nvPr/>
        </p:nvPicPr>
        <p:blipFill>
          <a:blip r:embed="rId5"/>
          <a:stretch>
            <a:fillRect/>
          </a:stretch>
        </p:blipFill>
        <p:spPr>
          <a:xfrm>
            <a:off x="331327" y="2698314"/>
            <a:ext cx="260886" cy="619990"/>
          </a:xfrm>
          <a:prstGeom prst="rect">
            <a:avLst/>
          </a:prstGeom>
        </p:spPr>
      </p:pic>
      <p:pic>
        <p:nvPicPr>
          <p:cNvPr id="10" name="Imagen 9">
            <a:extLst>
              <a:ext uri="{FF2B5EF4-FFF2-40B4-BE49-F238E27FC236}">
                <a16:creationId xmlns:a16="http://schemas.microsoft.com/office/drawing/2014/main" id="{62F5E101-164E-4CC5-8BCA-173AC82C97A6}"/>
              </a:ext>
            </a:extLst>
          </p:cNvPr>
          <p:cNvPicPr>
            <a:picLocks noChangeAspect="1"/>
          </p:cNvPicPr>
          <p:nvPr/>
        </p:nvPicPr>
        <p:blipFill>
          <a:blip r:embed="rId5"/>
          <a:stretch>
            <a:fillRect/>
          </a:stretch>
        </p:blipFill>
        <p:spPr>
          <a:xfrm flipH="1">
            <a:off x="264215" y="3121854"/>
            <a:ext cx="429258" cy="167540"/>
          </a:xfrm>
          <a:prstGeom prst="rect">
            <a:avLst/>
          </a:prstGeom>
        </p:spPr>
      </p:pic>
      <p:pic>
        <p:nvPicPr>
          <p:cNvPr id="11" name="Picture 6" descr="REGISTRO ISO-BPM CIRCULAR AF-RG-13 Versión 3 Julio de 2011 N°: 024 FECHA:  Septiembre 11 al 15 DE: Equipo K-4 Track B PARA:">
            <a:extLst>
              <a:ext uri="{FF2B5EF4-FFF2-40B4-BE49-F238E27FC236}">
                <a16:creationId xmlns:a16="http://schemas.microsoft.com/office/drawing/2014/main" id="{346EF0B5-6958-47C2-B151-2AE600614C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4488" y="2933455"/>
            <a:ext cx="1930607" cy="3778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andera dominicana png - Bandera De Chile Circular | #2142604 - Vippng">
            <a:extLst>
              <a:ext uri="{FF2B5EF4-FFF2-40B4-BE49-F238E27FC236}">
                <a16:creationId xmlns:a16="http://schemas.microsoft.com/office/drawing/2014/main" id="{9ACFD702-690B-4676-8436-690C285FE9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2366" y="4575350"/>
            <a:ext cx="557589" cy="557589"/>
          </a:xfrm>
          <a:prstGeom prst="rect">
            <a:avLst/>
          </a:prstGeom>
          <a:noFill/>
          <a:extLst>
            <a:ext uri="{909E8E84-426E-40DD-AFC4-6F175D3DCCD1}">
              <a14:hiddenFill xmlns:a14="http://schemas.microsoft.com/office/drawing/2010/main">
                <a:solidFill>
                  <a:srgbClr val="FFFFFF"/>
                </a:solidFill>
              </a14:hiddenFill>
            </a:ext>
          </a:extLst>
        </p:spPr>
      </p:pic>
      <p:sp>
        <p:nvSpPr>
          <p:cNvPr id="2" name="Bocadillo: ovalado 1">
            <a:extLst>
              <a:ext uri="{FF2B5EF4-FFF2-40B4-BE49-F238E27FC236}">
                <a16:creationId xmlns:a16="http://schemas.microsoft.com/office/drawing/2014/main" id="{BBB7F74B-5AF7-4F51-ACE6-5540B4B95887}"/>
              </a:ext>
            </a:extLst>
          </p:cNvPr>
          <p:cNvSpPr/>
          <p:nvPr/>
        </p:nvSpPr>
        <p:spPr>
          <a:xfrm>
            <a:off x="918925" y="214509"/>
            <a:ext cx="5894374" cy="2508678"/>
          </a:xfrm>
          <a:prstGeom prst="wedgeEllipseCallout">
            <a:avLst>
              <a:gd name="adj1" fmla="val 10980"/>
              <a:gd name="adj2" fmla="val 7074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tx1"/>
                </a:solidFill>
                <a:latin typeface="Script MT Bold" panose="03040602040607080904" pitchFamily="66" charset="0"/>
              </a:rPr>
              <a:t>¡Hemos finalizado!</a:t>
            </a:r>
          </a:p>
          <a:p>
            <a:pPr algn="ctr"/>
            <a:r>
              <a:rPr lang="es-MX" sz="2000" dirty="0">
                <a:solidFill>
                  <a:schemeClr val="tx1"/>
                </a:solidFill>
                <a:latin typeface="Script MT Bold" panose="03040602040607080904" pitchFamily="66" charset="0"/>
              </a:rPr>
              <a:t>¡Ahora puedes compartir tu creación con tus compañeros y compañeras , mostrando tu trabajo a la cámara!</a:t>
            </a:r>
            <a:endParaRPr lang="es-CL" sz="2000" dirty="0">
              <a:solidFill>
                <a:srgbClr val="FF0000"/>
              </a:solidFill>
              <a:latin typeface="Script MT Bold" panose="03040602040607080904" pitchFamily="66" charset="0"/>
            </a:endParaRPr>
          </a:p>
        </p:txBody>
      </p:sp>
      <p:pic>
        <p:nvPicPr>
          <p:cNvPr id="13" name="Picture 2" descr="Download Laptop Notebook PNG Image for Free">
            <a:extLst>
              <a:ext uri="{FF2B5EF4-FFF2-40B4-BE49-F238E27FC236}">
                <a16:creationId xmlns:a16="http://schemas.microsoft.com/office/drawing/2014/main" id="{AA271929-F08C-430B-817A-FBD1140231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071452">
            <a:off x="5199408" y="4214808"/>
            <a:ext cx="3754145" cy="222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17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atriotic Boy Clip Art Image | Clipart Panda - Free Clipart Images">
            <a:extLst>
              <a:ext uri="{FF2B5EF4-FFF2-40B4-BE49-F238E27FC236}">
                <a16:creationId xmlns:a16="http://schemas.microsoft.com/office/drawing/2014/main" id="{965A502E-34D3-475C-99F9-D681C5E94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47" y="2346386"/>
            <a:ext cx="3146098" cy="4365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bandera dominicana png - Bandera De Chile Circular | #2142604 - Vippng">
            <a:extLst>
              <a:ext uri="{FF2B5EF4-FFF2-40B4-BE49-F238E27FC236}">
                <a16:creationId xmlns:a16="http://schemas.microsoft.com/office/drawing/2014/main" id="{60E3DB03-0232-4149-8D82-6A52334B47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267" y="4716106"/>
            <a:ext cx="531481" cy="53148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F6CFB2E-0A27-458F-BF53-6BBB8452060F}"/>
              </a:ext>
            </a:extLst>
          </p:cNvPr>
          <p:cNvPicPr>
            <a:picLocks noChangeAspect="1"/>
          </p:cNvPicPr>
          <p:nvPr/>
        </p:nvPicPr>
        <p:blipFill>
          <a:blip r:embed="rId6"/>
          <a:stretch>
            <a:fillRect/>
          </a:stretch>
        </p:blipFill>
        <p:spPr>
          <a:xfrm>
            <a:off x="437901" y="2547862"/>
            <a:ext cx="779219" cy="920895"/>
          </a:xfrm>
          <a:prstGeom prst="rect">
            <a:avLst/>
          </a:prstGeom>
        </p:spPr>
      </p:pic>
      <p:pic>
        <p:nvPicPr>
          <p:cNvPr id="7" name="Imagen 6">
            <a:extLst>
              <a:ext uri="{FF2B5EF4-FFF2-40B4-BE49-F238E27FC236}">
                <a16:creationId xmlns:a16="http://schemas.microsoft.com/office/drawing/2014/main" id="{FF0F4353-ED11-40E3-8792-6E038394B60A}"/>
              </a:ext>
            </a:extLst>
          </p:cNvPr>
          <p:cNvPicPr>
            <a:picLocks noChangeAspect="1"/>
          </p:cNvPicPr>
          <p:nvPr/>
        </p:nvPicPr>
        <p:blipFill>
          <a:blip r:embed="rId6"/>
          <a:stretch>
            <a:fillRect/>
          </a:stretch>
        </p:blipFill>
        <p:spPr>
          <a:xfrm>
            <a:off x="733792" y="3121854"/>
            <a:ext cx="260886" cy="619990"/>
          </a:xfrm>
          <a:prstGeom prst="rect">
            <a:avLst/>
          </a:prstGeom>
        </p:spPr>
      </p:pic>
      <p:pic>
        <p:nvPicPr>
          <p:cNvPr id="8" name="Imagen 7">
            <a:extLst>
              <a:ext uri="{FF2B5EF4-FFF2-40B4-BE49-F238E27FC236}">
                <a16:creationId xmlns:a16="http://schemas.microsoft.com/office/drawing/2014/main" id="{F28C3DA2-F7C5-4500-9B59-54A6A9DBACBA}"/>
              </a:ext>
            </a:extLst>
          </p:cNvPr>
          <p:cNvPicPr>
            <a:picLocks noChangeAspect="1"/>
          </p:cNvPicPr>
          <p:nvPr/>
        </p:nvPicPr>
        <p:blipFill>
          <a:blip r:embed="rId6"/>
          <a:stretch>
            <a:fillRect/>
          </a:stretch>
        </p:blipFill>
        <p:spPr>
          <a:xfrm>
            <a:off x="918925" y="2823925"/>
            <a:ext cx="541150" cy="452635"/>
          </a:xfrm>
          <a:prstGeom prst="rect">
            <a:avLst/>
          </a:prstGeom>
        </p:spPr>
      </p:pic>
      <p:pic>
        <p:nvPicPr>
          <p:cNvPr id="9" name="Imagen 8">
            <a:extLst>
              <a:ext uri="{FF2B5EF4-FFF2-40B4-BE49-F238E27FC236}">
                <a16:creationId xmlns:a16="http://schemas.microsoft.com/office/drawing/2014/main" id="{886D0795-8056-4B82-9869-962055809A1B}"/>
              </a:ext>
            </a:extLst>
          </p:cNvPr>
          <p:cNvPicPr>
            <a:picLocks noChangeAspect="1"/>
          </p:cNvPicPr>
          <p:nvPr/>
        </p:nvPicPr>
        <p:blipFill>
          <a:blip r:embed="rId6"/>
          <a:stretch>
            <a:fillRect/>
          </a:stretch>
        </p:blipFill>
        <p:spPr>
          <a:xfrm>
            <a:off x="331327" y="2698314"/>
            <a:ext cx="260886" cy="619990"/>
          </a:xfrm>
          <a:prstGeom prst="rect">
            <a:avLst/>
          </a:prstGeom>
        </p:spPr>
      </p:pic>
      <p:pic>
        <p:nvPicPr>
          <p:cNvPr id="10" name="Imagen 9">
            <a:extLst>
              <a:ext uri="{FF2B5EF4-FFF2-40B4-BE49-F238E27FC236}">
                <a16:creationId xmlns:a16="http://schemas.microsoft.com/office/drawing/2014/main" id="{62F5E101-164E-4CC5-8BCA-173AC82C97A6}"/>
              </a:ext>
            </a:extLst>
          </p:cNvPr>
          <p:cNvPicPr>
            <a:picLocks noChangeAspect="1"/>
          </p:cNvPicPr>
          <p:nvPr/>
        </p:nvPicPr>
        <p:blipFill>
          <a:blip r:embed="rId6"/>
          <a:stretch>
            <a:fillRect/>
          </a:stretch>
        </p:blipFill>
        <p:spPr>
          <a:xfrm flipH="1">
            <a:off x="264215" y="3121854"/>
            <a:ext cx="429258" cy="167540"/>
          </a:xfrm>
          <a:prstGeom prst="rect">
            <a:avLst/>
          </a:prstGeom>
        </p:spPr>
      </p:pic>
      <p:pic>
        <p:nvPicPr>
          <p:cNvPr id="11" name="Picture 6" descr="REGISTRO ISO-BPM CIRCULAR AF-RG-13 Versión 3 Julio de 2011 N°: 024 FECHA:  Septiembre 11 al 15 DE: Equipo K-4 Track B PARA:">
            <a:extLst>
              <a:ext uri="{FF2B5EF4-FFF2-40B4-BE49-F238E27FC236}">
                <a16:creationId xmlns:a16="http://schemas.microsoft.com/office/drawing/2014/main" id="{346EF0B5-6958-47C2-B151-2AE600614C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4488" y="2933455"/>
            <a:ext cx="1930607" cy="3778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andera dominicana png - Bandera De Chile Circular | #2142604 - Vippng">
            <a:extLst>
              <a:ext uri="{FF2B5EF4-FFF2-40B4-BE49-F238E27FC236}">
                <a16:creationId xmlns:a16="http://schemas.microsoft.com/office/drawing/2014/main" id="{9ACFD702-690B-4676-8436-690C285FE9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2366" y="4575350"/>
            <a:ext cx="557589" cy="557589"/>
          </a:xfrm>
          <a:prstGeom prst="rect">
            <a:avLst/>
          </a:prstGeom>
          <a:noFill/>
          <a:extLst>
            <a:ext uri="{909E8E84-426E-40DD-AFC4-6F175D3DCCD1}">
              <a14:hiddenFill xmlns:a14="http://schemas.microsoft.com/office/drawing/2010/main">
                <a:solidFill>
                  <a:srgbClr val="FFFFFF"/>
                </a:solidFill>
              </a14:hiddenFill>
            </a:ext>
          </a:extLst>
        </p:spPr>
      </p:pic>
      <p:sp>
        <p:nvSpPr>
          <p:cNvPr id="2" name="Bocadillo: ovalado 1">
            <a:extLst>
              <a:ext uri="{FF2B5EF4-FFF2-40B4-BE49-F238E27FC236}">
                <a16:creationId xmlns:a16="http://schemas.microsoft.com/office/drawing/2014/main" id="{BBB7F74B-5AF7-4F51-ACE6-5540B4B95887}"/>
              </a:ext>
            </a:extLst>
          </p:cNvPr>
          <p:cNvSpPr/>
          <p:nvPr/>
        </p:nvSpPr>
        <p:spPr>
          <a:xfrm>
            <a:off x="918925" y="214509"/>
            <a:ext cx="5894374" cy="2508678"/>
          </a:xfrm>
          <a:prstGeom prst="wedgeEllipseCallout">
            <a:avLst>
              <a:gd name="adj1" fmla="val 10980"/>
              <a:gd name="adj2" fmla="val 7074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solidFill>
                  <a:schemeClr val="tx1"/>
                </a:solidFill>
                <a:latin typeface="Script MT Bold" panose="03040602040607080904" pitchFamily="66" charset="0"/>
              </a:rPr>
              <a:t>¡Se merecen un aplauso por su participación!</a:t>
            </a:r>
          </a:p>
        </p:txBody>
      </p:sp>
      <p:pic>
        <p:nvPicPr>
          <p:cNvPr id="10242" name="Picture 2" descr="GIF de aplausos. 76 mejores animaciones de palmas">
            <a:extLst>
              <a:ext uri="{FF2B5EF4-FFF2-40B4-BE49-F238E27FC236}">
                <a16:creationId xmlns:a16="http://schemas.microsoft.com/office/drawing/2014/main" id="{FE729E5B-AE48-46CD-A091-639D80252BF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13389" y="1468848"/>
            <a:ext cx="4159686" cy="4159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77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242"/>
                                        </p:tgtEl>
                                        <p:attrNameLst>
                                          <p:attrName>style.visibility</p:attrName>
                                        </p:attrNameLst>
                                      </p:cBhvr>
                                      <p:to>
                                        <p:strVal val="visible"/>
                                      </p:to>
                                    </p:set>
                                    <p:anim calcmode="lin" valueType="num">
                                      <p:cBhvr>
                                        <p:cTn id="13" dur="500" fill="hold"/>
                                        <p:tgtEl>
                                          <p:spTgt spid="10242"/>
                                        </p:tgtEl>
                                        <p:attrNameLst>
                                          <p:attrName>ppt_w</p:attrName>
                                        </p:attrNameLst>
                                      </p:cBhvr>
                                      <p:tavLst>
                                        <p:tav tm="0">
                                          <p:val>
                                            <p:fltVal val="0"/>
                                          </p:val>
                                        </p:tav>
                                        <p:tav tm="100000">
                                          <p:val>
                                            <p:strVal val="#ppt_w"/>
                                          </p:val>
                                        </p:tav>
                                      </p:tavLst>
                                    </p:anim>
                                    <p:anim calcmode="lin" valueType="num">
                                      <p:cBhvr>
                                        <p:cTn id="14" dur="500" fill="hold"/>
                                        <p:tgtEl>
                                          <p:spTgt spid="10242"/>
                                        </p:tgtEl>
                                        <p:attrNameLst>
                                          <p:attrName>ppt_h</p:attrName>
                                        </p:attrNameLst>
                                      </p:cBhvr>
                                      <p:tavLst>
                                        <p:tav tm="0">
                                          <p:val>
                                            <p:fltVal val="0"/>
                                          </p:val>
                                        </p:tav>
                                        <p:tav tm="100000">
                                          <p:val>
                                            <p:strVal val="#ppt_h"/>
                                          </p:val>
                                        </p:tav>
                                      </p:tavLst>
                                    </p:anim>
                                    <p:animEffect transition="in" filter="fade">
                                      <p:cBhvr>
                                        <p:cTn id="15" dur="500"/>
                                        <p:tgtEl>
                                          <p:spTgt spid="10242"/>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atriotic Boy Clip Art Image | Clipart Panda - Free Clipart Images">
            <a:extLst>
              <a:ext uri="{FF2B5EF4-FFF2-40B4-BE49-F238E27FC236}">
                <a16:creationId xmlns:a16="http://schemas.microsoft.com/office/drawing/2014/main" id="{965A502E-34D3-475C-99F9-D681C5E94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47" y="2346386"/>
            <a:ext cx="3146098" cy="4365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bandera dominicana png - Bandera De Chile Circular | #2142604 - Vippng">
            <a:extLst>
              <a:ext uri="{FF2B5EF4-FFF2-40B4-BE49-F238E27FC236}">
                <a16:creationId xmlns:a16="http://schemas.microsoft.com/office/drawing/2014/main" id="{60E3DB03-0232-4149-8D82-6A52334B47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267" y="4716106"/>
            <a:ext cx="531481" cy="53148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F6CFB2E-0A27-458F-BF53-6BBB8452060F}"/>
              </a:ext>
            </a:extLst>
          </p:cNvPr>
          <p:cNvPicPr>
            <a:picLocks noChangeAspect="1"/>
          </p:cNvPicPr>
          <p:nvPr/>
        </p:nvPicPr>
        <p:blipFill>
          <a:blip r:embed="rId5"/>
          <a:stretch>
            <a:fillRect/>
          </a:stretch>
        </p:blipFill>
        <p:spPr>
          <a:xfrm>
            <a:off x="437901" y="2547862"/>
            <a:ext cx="779219" cy="920895"/>
          </a:xfrm>
          <a:prstGeom prst="rect">
            <a:avLst/>
          </a:prstGeom>
        </p:spPr>
      </p:pic>
      <p:pic>
        <p:nvPicPr>
          <p:cNvPr id="7" name="Imagen 6">
            <a:extLst>
              <a:ext uri="{FF2B5EF4-FFF2-40B4-BE49-F238E27FC236}">
                <a16:creationId xmlns:a16="http://schemas.microsoft.com/office/drawing/2014/main" id="{FF0F4353-ED11-40E3-8792-6E038394B60A}"/>
              </a:ext>
            </a:extLst>
          </p:cNvPr>
          <p:cNvPicPr>
            <a:picLocks noChangeAspect="1"/>
          </p:cNvPicPr>
          <p:nvPr/>
        </p:nvPicPr>
        <p:blipFill>
          <a:blip r:embed="rId5"/>
          <a:stretch>
            <a:fillRect/>
          </a:stretch>
        </p:blipFill>
        <p:spPr>
          <a:xfrm>
            <a:off x="733792" y="3121854"/>
            <a:ext cx="260886" cy="619990"/>
          </a:xfrm>
          <a:prstGeom prst="rect">
            <a:avLst/>
          </a:prstGeom>
        </p:spPr>
      </p:pic>
      <p:pic>
        <p:nvPicPr>
          <p:cNvPr id="8" name="Imagen 7">
            <a:extLst>
              <a:ext uri="{FF2B5EF4-FFF2-40B4-BE49-F238E27FC236}">
                <a16:creationId xmlns:a16="http://schemas.microsoft.com/office/drawing/2014/main" id="{F28C3DA2-F7C5-4500-9B59-54A6A9DBACBA}"/>
              </a:ext>
            </a:extLst>
          </p:cNvPr>
          <p:cNvPicPr>
            <a:picLocks noChangeAspect="1"/>
          </p:cNvPicPr>
          <p:nvPr/>
        </p:nvPicPr>
        <p:blipFill>
          <a:blip r:embed="rId5"/>
          <a:stretch>
            <a:fillRect/>
          </a:stretch>
        </p:blipFill>
        <p:spPr>
          <a:xfrm>
            <a:off x="918925" y="2823925"/>
            <a:ext cx="541150" cy="452635"/>
          </a:xfrm>
          <a:prstGeom prst="rect">
            <a:avLst/>
          </a:prstGeom>
        </p:spPr>
      </p:pic>
      <p:pic>
        <p:nvPicPr>
          <p:cNvPr id="9" name="Imagen 8">
            <a:extLst>
              <a:ext uri="{FF2B5EF4-FFF2-40B4-BE49-F238E27FC236}">
                <a16:creationId xmlns:a16="http://schemas.microsoft.com/office/drawing/2014/main" id="{886D0795-8056-4B82-9869-962055809A1B}"/>
              </a:ext>
            </a:extLst>
          </p:cNvPr>
          <p:cNvPicPr>
            <a:picLocks noChangeAspect="1"/>
          </p:cNvPicPr>
          <p:nvPr/>
        </p:nvPicPr>
        <p:blipFill>
          <a:blip r:embed="rId5"/>
          <a:stretch>
            <a:fillRect/>
          </a:stretch>
        </p:blipFill>
        <p:spPr>
          <a:xfrm>
            <a:off x="331327" y="2698314"/>
            <a:ext cx="260886" cy="619990"/>
          </a:xfrm>
          <a:prstGeom prst="rect">
            <a:avLst/>
          </a:prstGeom>
        </p:spPr>
      </p:pic>
      <p:pic>
        <p:nvPicPr>
          <p:cNvPr id="10" name="Imagen 9">
            <a:extLst>
              <a:ext uri="{FF2B5EF4-FFF2-40B4-BE49-F238E27FC236}">
                <a16:creationId xmlns:a16="http://schemas.microsoft.com/office/drawing/2014/main" id="{62F5E101-164E-4CC5-8BCA-173AC82C97A6}"/>
              </a:ext>
            </a:extLst>
          </p:cNvPr>
          <p:cNvPicPr>
            <a:picLocks noChangeAspect="1"/>
          </p:cNvPicPr>
          <p:nvPr/>
        </p:nvPicPr>
        <p:blipFill>
          <a:blip r:embed="rId5"/>
          <a:stretch>
            <a:fillRect/>
          </a:stretch>
        </p:blipFill>
        <p:spPr>
          <a:xfrm flipH="1">
            <a:off x="264215" y="3121854"/>
            <a:ext cx="429258" cy="167540"/>
          </a:xfrm>
          <a:prstGeom prst="rect">
            <a:avLst/>
          </a:prstGeom>
        </p:spPr>
      </p:pic>
      <p:sp>
        <p:nvSpPr>
          <p:cNvPr id="2" name="Bocadillo: ovalado 1">
            <a:extLst>
              <a:ext uri="{FF2B5EF4-FFF2-40B4-BE49-F238E27FC236}">
                <a16:creationId xmlns:a16="http://schemas.microsoft.com/office/drawing/2014/main" id="{BBB7F74B-5AF7-4F51-ACE6-5540B4B95887}"/>
              </a:ext>
            </a:extLst>
          </p:cNvPr>
          <p:cNvSpPr/>
          <p:nvPr/>
        </p:nvSpPr>
        <p:spPr>
          <a:xfrm>
            <a:off x="1905267" y="347298"/>
            <a:ext cx="7251985" cy="2971006"/>
          </a:xfrm>
          <a:prstGeom prst="wedgeEllipseCallout">
            <a:avLst>
              <a:gd name="adj1" fmla="val -31288"/>
              <a:gd name="adj2" fmla="val 6968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tx1"/>
                </a:solidFill>
                <a:latin typeface="Script MT Bold" panose="03040602040607080904" pitchFamily="66" charset="0"/>
              </a:rPr>
              <a:t>El 18 de septiembre de 1979, el decreto </a:t>
            </a:r>
            <a:r>
              <a:rPr lang="es-MX" sz="2000" dirty="0" err="1">
                <a:solidFill>
                  <a:schemeClr val="tx1"/>
                </a:solidFill>
                <a:latin typeface="Script MT Bold" panose="03040602040607080904" pitchFamily="66" charset="0"/>
              </a:rPr>
              <a:t>N°</a:t>
            </a:r>
            <a:r>
              <a:rPr lang="es-MX" sz="2000" dirty="0">
                <a:solidFill>
                  <a:schemeClr val="tx1"/>
                </a:solidFill>
                <a:latin typeface="Script MT Bold" panose="03040602040607080904" pitchFamily="66" charset="0"/>
              </a:rPr>
              <a:t> 23 publicado en el Diario Oficial, promulgó la cueca como baile nacional. Entre otros argumentos se destacó que dentro de la variada gama de danzas folclóricas chilenas, era esta la de mayor nivel de difusión y de más profunda significación histórica.</a:t>
            </a:r>
            <a:endParaRPr lang="es-CL" sz="2000" dirty="0">
              <a:solidFill>
                <a:schemeClr val="tx1"/>
              </a:solidFill>
              <a:latin typeface="Script MT Bold" panose="03040602040607080904" pitchFamily="66" charset="0"/>
            </a:endParaRPr>
          </a:p>
        </p:txBody>
      </p:sp>
      <p:pic>
        <p:nvPicPr>
          <p:cNvPr id="1026" name="Picture 2" descr="CAMPEONATO DE CUECA 2018 | Colegio Alexander Fleming">
            <a:extLst>
              <a:ext uri="{FF2B5EF4-FFF2-40B4-BE49-F238E27FC236}">
                <a16:creationId xmlns:a16="http://schemas.microsoft.com/office/drawing/2014/main" id="{A17E5A7D-83E1-4FD7-820C-E84CFD27E1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2765" y="2160104"/>
            <a:ext cx="7471489" cy="490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77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Bandera Chile PNG transparente - StickPNG">
            <a:extLst>
              <a:ext uri="{FF2B5EF4-FFF2-40B4-BE49-F238E27FC236}">
                <a16:creationId xmlns:a16="http://schemas.microsoft.com/office/drawing/2014/main" id="{47344427-C6EF-4750-B9AD-0EFAEFA11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463" y="0"/>
            <a:ext cx="5518323" cy="413874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ector recto 13">
            <a:extLst>
              <a:ext uri="{FF2B5EF4-FFF2-40B4-BE49-F238E27FC236}">
                <a16:creationId xmlns:a16="http://schemas.microsoft.com/office/drawing/2014/main" id="{0D6EFD68-342D-4130-92BA-AA5A3958BF75}"/>
              </a:ext>
            </a:extLst>
          </p:cNvPr>
          <p:cNvCxnSpPr/>
          <p:nvPr/>
        </p:nvCxnSpPr>
        <p:spPr>
          <a:xfrm>
            <a:off x="7880230" y="153644"/>
            <a:ext cx="0" cy="653189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Diagrama de flujo: operación manual 14">
            <a:extLst>
              <a:ext uri="{FF2B5EF4-FFF2-40B4-BE49-F238E27FC236}">
                <a16:creationId xmlns:a16="http://schemas.microsoft.com/office/drawing/2014/main" id="{321AC4C4-E62F-4959-9102-0D7C84F7D737}"/>
              </a:ext>
            </a:extLst>
          </p:cNvPr>
          <p:cNvSpPr/>
          <p:nvPr/>
        </p:nvSpPr>
        <p:spPr>
          <a:xfrm flipV="1">
            <a:off x="7298236" y="6213618"/>
            <a:ext cx="1114040" cy="575388"/>
          </a:xfrm>
          <a:prstGeom prst="flowChartManualOperat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1" name="Picture 6" descr="REGISTRO ISO-BPM CIRCULAR AF-RG-13 Versión 3 Julio de 2011 N°: 024 FECHA:  Septiembre 11 al 15 DE: Equipo K-4 Track B PARA:">
            <a:extLst>
              <a:ext uri="{FF2B5EF4-FFF2-40B4-BE49-F238E27FC236}">
                <a16:creationId xmlns:a16="http://schemas.microsoft.com/office/drawing/2014/main" id="{346EF0B5-6958-47C2-B151-2AE600614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114" y="2906768"/>
            <a:ext cx="1930607" cy="3778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andera dominicana png - Bandera De Chile Circular | #2142604 - Vippng">
            <a:extLst>
              <a:ext uri="{FF2B5EF4-FFF2-40B4-BE49-F238E27FC236}">
                <a16:creationId xmlns:a16="http://schemas.microsoft.com/office/drawing/2014/main" id="{9ACFD702-690B-4676-8436-690C285FE9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2992" y="4548663"/>
            <a:ext cx="557589" cy="557589"/>
          </a:xfrm>
          <a:prstGeom prst="rect">
            <a:avLst/>
          </a:prstGeom>
          <a:noFill/>
          <a:extLst>
            <a:ext uri="{909E8E84-426E-40DD-AFC4-6F175D3DCCD1}">
              <a14:hiddenFill xmlns:a14="http://schemas.microsoft.com/office/drawing/2010/main">
                <a:solidFill>
                  <a:srgbClr val="FFFFFF"/>
                </a:solidFill>
              </a14:hiddenFill>
            </a:ext>
          </a:extLst>
        </p:spPr>
      </p:pic>
      <p:sp>
        <p:nvSpPr>
          <p:cNvPr id="2" name="Bocadillo: ovalado 1">
            <a:extLst>
              <a:ext uri="{FF2B5EF4-FFF2-40B4-BE49-F238E27FC236}">
                <a16:creationId xmlns:a16="http://schemas.microsoft.com/office/drawing/2014/main" id="{BBB7F74B-5AF7-4F51-ACE6-5540B4B95887}"/>
              </a:ext>
            </a:extLst>
          </p:cNvPr>
          <p:cNvSpPr/>
          <p:nvPr/>
        </p:nvSpPr>
        <p:spPr>
          <a:xfrm>
            <a:off x="1217119" y="145779"/>
            <a:ext cx="5806533" cy="2637178"/>
          </a:xfrm>
          <a:prstGeom prst="wedgeEllipseCallout">
            <a:avLst>
              <a:gd name="adj1" fmla="val -19111"/>
              <a:gd name="adj2" fmla="val 7430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Script MT Bold" panose="03040602040607080904" pitchFamily="66" charset="0"/>
              </a:rPr>
              <a:t>La Cueca es un baile de fiesta, los contertulios llevan en gran parte la responsabilidad de la alegría, mientras la cantora, la guitarra y el arpa rasgan, comienza el acompañamiento de golpes acompasados, el tamborileo sobre la caja de la guitarra o el arpa..</a:t>
            </a:r>
            <a:endParaRPr lang="es-CL" dirty="0">
              <a:solidFill>
                <a:schemeClr val="tx1"/>
              </a:solidFill>
              <a:latin typeface="Script MT Bold" panose="03040602040607080904" pitchFamily="66" charset="0"/>
            </a:endParaRPr>
          </a:p>
        </p:txBody>
      </p:sp>
    </p:spTree>
    <p:extLst>
      <p:ext uri="{BB962C8B-B14F-4D97-AF65-F5344CB8AC3E}">
        <p14:creationId xmlns:p14="http://schemas.microsoft.com/office/powerpoint/2010/main" val="126956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atriotic Boy Clip Art Image | Clipart Panda - Free Clipart Images">
            <a:extLst>
              <a:ext uri="{FF2B5EF4-FFF2-40B4-BE49-F238E27FC236}">
                <a16:creationId xmlns:a16="http://schemas.microsoft.com/office/drawing/2014/main" id="{965A502E-34D3-475C-99F9-D681C5E94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47" y="2346386"/>
            <a:ext cx="3146098" cy="4365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bandera dominicana png - Bandera De Chile Circular | #2142604 - Vippng">
            <a:extLst>
              <a:ext uri="{FF2B5EF4-FFF2-40B4-BE49-F238E27FC236}">
                <a16:creationId xmlns:a16="http://schemas.microsoft.com/office/drawing/2014/main" id="{60E3DB03-0232-4149-8D82-6A52334B47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267" y="4716106"/>
            <a:ext cx="531481" cy="53148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F6CFB2E-0A27-458F-BF53-6BBB8452060F}"/>
              </a:ext>
            </a:extLst>
          </p:cNvPr>
          <p:cNvPicPr>
            <a:picLocks noChangeAspect="1"/>
          </p:cNvPicPr>
          <p:nvPr/>
        </p:nvPicPr>
        <p:blipFill>
          <a:blip r:embed="rId5"/>
          <a:stretch>
            <a:fillRect/>
          </a:stretch>
        </p:blipFill>
        <p:spPr>
          <a:xfrm>
            <a:off x="437901" y="2547862"/>
            <a:ext cx="779219" cy="920895"/>
          </a:xfrm>
          <a:prstGeom prst="rect">
            <a:avLst/>
          </a:prstGeom>
        </p:spPr>
      </p:pic>
      <p:pic>
        <p:nvPicPr>
          <p:cNvPr id="7" name="Imagen 6">
            <a:extLst>
              <a:ext uri="{FF2B5EF4-FFF2-40B4-BE49-F238E27FC236}">
                <a16:creationId xmlns:a16="http://schemas.microsoft.com/office/drawing/2014/main" id="{FF0F4353-ED11-40E3-8792-6E038394B60A}"/>
              </a:ext>
            </a:extLst>
          </p:cNvPr>
          <p:cNvPicPr>
            <a:picLocks noChangeAspect="1"/>
          </p:cNvPicPr>
          <p:nvPr/>
        </p:nvPicPr>
        <p:blipFill>
          <a:blip r:embed="rId5"/>
          <a:stretch>
            <a:fillRect/>
          </a:stretch>
        </p:blipFill>
        <p:spPr>
          <a:xfrm>
            <a:off x="733792" y="3121854"/>
            <a:ext cx="260886" cy="619990"/>
          </a:xfrm>
          <a:prstGeom prst="rect">
            <a:avLst/>
          </a:prstGeom>
        </p:spPr>
      </p:pic>
      <p:pic>
        <p:nvPicPr>
          <p:cNvPr id="8" name="Imagen 7">
            <a:extLst>
              <a:ext uri="{FF2B5EF4-FFF2-40B4-BE49-F238E27FC236}">
                <a16:creationId xmlns:a16="http://schemas.microsoft.com/office/drawing/2014/main" id="{F28C3DA2-F7C5-4500-9B59-54A6A9DBACBA}"/>
              </a:ext>
            </a:extLst>
          </p:cNvPr>
          <p:cNvPicPr>
            <a:picLocks noChangeAspect="1"/>
          </p:cNvPicPr>
          <p:nvPr/>
        </p:nvPicPr>
        <p:blipFill>
          <a:blip r:embed="rId5"/>
          <a:stretch>
            <a:fillRect/>
          </a:stretch>
        </p:blipFill>
        <p:spPr>
          <a:xfrm>
            <a:off x="918925" y="2823925"/>
            <a:ext cx="541150" cy="452635"/>
          </a:xfrm>
          <a:prstGeom prst="rect">
            <a:avLst/>
          </a:prstGeom>
        </p:spPr>
      </p:pic>
      <p:pic>
        <p:nvPicPr>
          <p:cNvPr id="9" name="Imagen 8">
            <a:extLst>
              <a:ext uri="{FF2B5EF4-FFF2-40B4-BE49-F238E27FC236}">
                <a16:creationId xmlns:a16="http://schemas.microsoft.com/office/drawing/2014/main" id="{886D0795-8056-4B82-9869-962055809A1B}"/>
              </a:ext>
            </a:extLst>
          </p:cNvPr>
          <p:cNvPicPr>
            <a:picLocks noChangeAspect="1"/>
          </p:cNvPicPr>
          <p:nvPr/>
        </p:nvPicPr>
        <p:blipFill>
          <a:blip r:embed="rId5"/>
          <a:stretch>
            <a:fillRect/>
          </a:stretch>
        </p:blipFill>
        <p:spPr>
          <a:xfrm>
            <a:off x="331327" y="2698314"/>
            <a:ext cx="260886" cy="619990"/>
          </a:xfrm>
          <a:prstGeom prst="rect">
            <a:avLst/>
          </a:prstGeom>
        </p:spPr>
      </p:pic>
      <p:pic>
        <p:nvPicPr>
          <p:cNvPr id="10" name="Imagen 9">
            <a:extLst>
              <a:ext uri="{FF2B5EF4-FFF2-40B4-BE49-F238E27FC236}">
                <a16:creationId xmlns:a16="http://schemas.microsoft.com/office/drawing/2014/main" id="{62F5E101-164E-4CC5-8BCA-173AC82C97A6}"/>
              </a:ext>
            </a:extLst>
          </p:cNvPr>
          <p:cNvPicPr>
            <a:picLocks noChangeAspect="1"/>
          </p:cNvPicPr>
          <p:nvPr/>
        </p:nvPicPr>
        <p:blipFill>
          <a:blip r:embed="rId5"/>
          <a:stretch>
            <a:fillRect/>
          </a:stretch>
        </p:blipFill>
        <p:spPr>
          <a:xfrm flipH="1">
            <a:off x="264215" y="3121854"/>
            <a:ext cx="429258" cy="167540"/>
          </a:xfrm>
          <a:prstGeom prst="rect">
            <a:avLst/>
          </a:prstGeom>
        </p:spPr>
      </p:pic>
      <p:pic>
        <p:nvPicPr>
          <p:cNvPr id="2052" name="Picture 4" descr="Cueca GIF - Cueca - Descubre &amp;amp; Comparte GIFs">
            <a:extLst>
              <a:ext uri="{FF2B5EF4-FFF2-40B4-BE49-F238E27FC236}">
                <a16:creationId xmlns:a16="http://schemas.microsoft.com/office/drawing/2014/main" id="{24D24713-5E02-4577-9830-38EDB2FA1D7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70586" y="1708021"/>
            <a:ext cx="5329415" cy="3552943"/>
          </a:xfrm>
          <a:prstGeom prst="rect">
            <a:avLst/>
          </a:prstGeom>
          <a:noFill/>
          <a:extLst>
            <a:ext uri="{909E8E84-426E-40DD-AFC4-6F175D3DCCD1}">
              <a14:hiddenFill xmlns:a14="http://schemas.microsoft.com/office/drawing/2010/main">
                <a:solidFill>
                  <a:srgbClr val="FFFFFF"/>
                </a:solidFill>
              </a14:hiddenFill>
            </a:ext>
          </a:extLst>
        </p:spPr>
      </p:pic>
      <p:sp>
        <p:nvSpPr>
          <p:cNvPr id="18" name="Bocadillo: ovalado 17">
            <a:extLst>
              <a:ext uri="{FF2B5EF4-FFF2-40B4-BE49-F238E27FC236}">
                <a16:creationId xmlns:a16="http://schemas.microsoft.com/office/drawing/2014/main" id="{654EDD8F-4EBF-4D0B-908E-9C6AC1130F63}"/>
              </a:ext>
            </a:extLst>
          </p:cNvPr>
          <p:cNvSpPr/>
          <p:nvPr/>
        </p:nvSpPr>
        <p:spPr>
          <a:xfrm>
            <a:off x="994679" y="335712"/>
            <a:ext cx="5220592" cy="2786142"/>
          </a:xfrm>
          <a:prstGeom prst="wedgeEllipseCallout">
            <a:avLst>
              <a:gd name="adj1" fmla="val -18096"/>
              <a:gd name="adj2" fmla="val 6669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Script MT Bold" panose="03040602040607080904" pitchFamily="66" charset="0"/>
              </a:rPr>
              <a:t>El huaso avanza hacia la joven que más le agrada y le ofrece el brazo, ella se levanta, acompañándolo en un breve paseo a lo largo de la sala. Terminado el paseo se colocan frente a frente, pañuelo en mano, y empieza el baile animado por la concurrencia.</a:t>
            </a:r>
            <a:endParaRPr lang="es-CL" dirty="0">
              <a:solidFill>
                <a:schemeClr val="tx1"/>
              </a:solidFill>
              <a:latin typeface="Script MT Bold" panose="03040602040607080904" pitchFamily="66" charset="0"/>
            </a:endParaRPr>
          </a:p>
        </p:txBody>
      </p:sp>
    </p:spTree>
    <p:extLst>
      <p:ext uri="{BB962C8B-B14F-4D97-AF65-F5344CB8AC3E}">
        <p14:creationId xmlns:p14="http://schemas.microsoft.com/office/powerpoint/2010/main" val="384636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REGISTRO ISO-BPM CIRCULAR AF-RG-13 Versión 3 Julio de 2011 N°: 024 FECHA:  Septiembre 11 al 15 DE: Equipo K-4 Track B PARA:">
            <a:extLst>
              <a:ext uri="{FF2B5EF4-FFF2-40B4-BE49-F238E27FC236}">
                <a16:creationId xmlns:a16="http://schemas.microsoft.com/office/drawing/2014/main" id="{346EF0B5-6958-47C2-B151-2AE600614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794" y="2840690"/>
            <a:ext cx="1930607" cy="3778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andera dominicana png - Bandera De Chile Circular | #2142604 - Vippng">
            <a:extLst>
              <a:ext uri="{FF2B5EF4-FFF2-40B4-BE49-F238E27FC236}">
                <a16:creationId xmlns:a16="http://schemas.microsoft.com/office/drawing/2014/main" id="{9ACFD702-690B-4676-8436-690C285FE9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6672" y="4482585"/>
            <a:ext cx="557589" cy="557589"/>
          </a:xfrm>
          <a:prstGeom prst="rect">
            <a:avLst/>
          </a:prstGeom>
          <a:noFill/>
          <a:extLst>
            <a:ext uri="{909E8E84-426E-40DD-AFC4-6F175D3DCCD1}">
              <a14:hiddenFill xmlns:a14="http://schemas.microsoft.com/office/drawing/2010/main">
                <a:solidFill>
                  <a:srgbClr val="FFFFFF"/>
                </a:solidFill>
              </a14:hiddenFill>
            </a:ext>
          </a:extLst>
        </p:spPr>
      </p:pic>
      <p:sp>
        <p:nvSpPr>
          <p:cNvPr id="2" name="Bocadillo: ovalado 1">
            <a:extLst>
              <a:ext uri="{FF2B5EF4-FFF2-40B4-BE49-F238E27FC236}">
                <a16:creationId xmlns:a16="http://schemas.microsoft.com/office/drawing/2014/main" id="{BBB7F74B-5AF7-4F51-ACE6-5540B4B95887}"/>
              </a:ext>
            </a:extLst>
          </p:cNvPr>
          <p:cNvSpPr/>
          <p:nvPr/>
        </p:nvSpPr>
        <p:spPr>
          <a:xfrm>
            <a:off x="1905267" y="347298"/>
            <a:ext cx="5025620" cy="2556004"/>
          </a:xfrm>
          <a:prstGeom prst="wedgeEllipseCallout">
            <a:avLst>
              <a:gd name="adj1" fmla="val -31288"/>
              <a:gd name="adj2" fmla="val 6968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tx1"/>
                </a:solidFill>
                <a:latin typeface="Script MT Bold" panose="03040602040607080904" pitchFamily="66" charset="0"/>
              </a:rPr>
              <a:t>Este baile representa el asedio amoroso de un hombre hacia una mujer. Este baile es muy similar al cortejo de un gallo con una gallina. </a:t>
            </a:r>
            <a:endParaRPr lang="es-CL" sz="2400" dirty="0">
              <a:solidFill>
                <a:srgbClr val="002060"/>
              </a:solidFill>
              <a:latin typeface="Script MT Bold" panose="03040602040607080904" pitchFamily="66" charset="0"/>
            </a:endParaRPr>
          </a:p>
        </p:txBody>
      </p:sp>
      <p:pic>
        <p:nvPicPr>
          <p:cNvPr id="3074" name="Picture 2" descr="Cueca GIF | Gfycat">
            <a:extLst>
              <a:ext uri="{FF2B5EF4-FFF2-40B4-BE49-F238E27FC236}">
                <a16:creationId xmlns:a16="http://schemas.microsoft.com/office/drawing/2014/main" id="{370C31DE-D068-4549-A681-2F0383A3888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53738" y="2840690"/>
            <a:ext cx="4897358" cy="2814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38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atriotic Boy Clip Art Image | Clipart Panda - Free Clipart Images">
            <a:extLst>
              <a:ext uri="{FF2B5EF4-FFF2-40B4-BE49-F238E27FC236}">
                <a16:creationId xmlns:a16="http://schemas.microsoft.com/office/drawing/2014/main" id="{965A502E-34D3-475C-99F9-D681C5E94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47" y="2346386"/>
            <a:ext cx="3146098" cy="4365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bandera dominicana png - Bandera De Chile Circular | #2142604 - Vippng">
            <a:extLst>
              <a:ext uri="{FF2B5EF4-FFF2-40B4-BE49-F238E27FC236}">
                <a16:creationId xmlns:a16="http://schemas.microsoft.com/office/drawing/2014/main" id="{60E3DB03-0232-4149-8D82-6A52334B47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267" y="4716106"/>
            <a:ext cx="531481" cy="53148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F6CFB2E-0A27-458F-BF53-6BBB8452060F}"/>
              </a:ext>
            </a:extLst>
          </p:cNvPr>
          <p:cNvPicPr>
            <a:picLocks noChangeAspect="1"/>
          </p:cNvPicPr>
          <p:nvPr/>
        </p:nvPicPr>
        <p:blipFill>
          <a:blip r:embed="rId5"/>
          <a:stretch>
            <a:fillRect/>
          </a:stretch>
        </p:blipFill>
        <p:spPr>
          <a:xfrm>
            <a:off x="437901" y="2547862"/>
            <a:ext cx="779219" cy="920895"/>
          </a:xfrm>
          <a:prstGeom prst="rect">
            <a:avLst/>
          </a:prstGeom>
        </p:spPr>
      </p:pic>
      <p:pic>
        <p:nvPicPr>
          <p:cNvPr id="7" name="Imagen 6">
            <a:extLst>
              <a:ext uri="{FF2B5EF4-FFF2-40B4-BE49-F238E27FC236}">
                <a16:creationId xmlns:a16="http://schemas.microsoft.com/office/drawing/2014/main" id="{FF0F4353-ED11-40E3-8792-6E038394B60A}"/>
              </a:ext>
            </a:extLst>
          </p:cNvPr>
          <p:cNvPicPr>
            <a:picLocks noChangeAspect="1"/>
          </p:cNvPicPr>
          <p:nvPr/>
        </p:nvPicPr>
        <p:blipFill>
          <a:blip r:embed="rId5"/>
          <a:stretch>
            <a:fillRect/>
          </a:stretch>
        </p:blipFill>
        <p:spPr>
          <a:xfrm>
            <a:off x="733792" y="3121854"/>
            <a:ext cx="260886" cy="619990"/>
          </a:xfrm>
          <a:prstGeom prst="rect">
            <a:avLst/>
          </a:prstGeom>
        </p:spPr>
      </p:pic>
      <p:pic>
        <p:nvPicPr>
          <p:cNvPr id="8" name="Imagen 7">
            <a:extLst>
              <a:ext uri="{FF2B5EF4-FFF2-40B4-BE49-F238E27FC236}">
                <a16:creationId xmlns:a16="http://schemas.microsoft.com/office/drawing/2014/main" id="{F28C3DA2-F7C5-4500-9B59-54A6A9DBACBA}"/>
              </a:ext>
            </a:extLst>
          </p:cNvPr>
          <p:cNvPicPr>
            <a:picLocks noChangeAspect="1"/>
          </p:cNvPicPr>
          <p:nvPr/>
        </p:nvPicPr>
        <p:blipFill>
          <a:blip r:embed="rId5"/>
          <a:stretch>
            <a:fillRect/>
          </a:stretch>
        </p:blipFill>
        <p:spPr>
          <a:xfrm>
            <a:off x="918925" y="2823925"/>
            <a:ext cx="541150" cy="452635"/>
          </a:xfrm>
          <a:prstGeom prst="rect">
            <a:avLst/>
          </a:prstGeom>
        </p:spPr>
      </p:pic>
      <p:pic>
        <p:nvPicPr>
          <p:cNvPr id="9" name="Imagen 8">
            <a:extLst>
              <a:ext uri="{FF2B5EF4-FFF2-40B4-BE49-F238E27FC236}">
                <a16:creationId xmlns:a16="http://schemas.microsoft.com/office/drawing/2014/main" id="{886D0795-8056-4B82-9869-962055809A1B}"/>
              </a:ext>
            </a:extLst>
          </p:cNvPr>
          <p:cNvPicPr>
            <a:picLocks noChangeAspect="1"/>
          </p:cNvPicPr>
          <p:nvPr/>
        </p:nvPicPr>
        <p:blipFill>
          <a:blip r:embed="rId5"/>
          <a:stretch>
            <a:fillRect/>
          </a:stretch>
        </p:blipFill>
        <p:spPr>
          <a:xfrm>
            <a:off x="331327" y="2698314"/>
            <a:ext cx="260886" cy="619990"/>
          </a:xfrm>
          <a:prstGeom prst="rect">
            <a:avLst/>
          </a:prstGeom>
        </p:spPr>
      </p:pic>
      <p:pic>
        <p:nvPicPr>
          <p:cNvPr id="10" name="Imagen 9">
            <a:extLst>
              <a:ext uri="{FF2B5EF4-FFF2-40B4-BE49-F238E27FC236}">
                <a16:creationId xmlns:a16="http://schemas.microsoft.com/office/drawing/2014/main" id="{62F5E101-164E-4CC5-8BCA-173AC82C97A6}"/>
              </a:ext>
            </a:extLst>
          </p:cNvPr>
          <p:cNvPicPr>
            <a:picLocks noChangeAspect="1"/>
          </p:cNvPicPr>
          <p:nvPr/>
        </p:nvPicPr>
        <p:blipFill>
          <a:blip r:embed="rId5"/>
          <a:stretch>
            <a:fillRect/>
          </a:stretch>
        </p:blipFill>
        <p:spPr>
          <a:xfrm flipH="1">
            <a:off x="264215" y="3121854"/>
            <a:ext cx="429258" cy="167540"/>
          </a:xfrm>
          <a:prstGeom prst="rect">
            <a:avLst/>
          </a:prstGeom>
        </p:spPr>
      </p:pic>
      <p:sp>
        <p:nvSpPr>
          <p:cNvPr id="2" name="Bocadillo: ovalado 1">
            <a:extLst>
              <a:ext uri="{FF2B5EF4-FFF2-40B4-BE49-F238E27FC236}">
                <a16:creationId xmlns:a16="http://schemas.microsoft.com/office/drawing/2014/main" id="{BBB7F74B-5AF7-4F51-ACE6-5540B4B95887}"/>
              </a:ext>
            </a:extLst>
          </p:cNvPr>
          <p:cNvSpPr/>
          <p:nvPr/>
        </p:nvSpPr>
        <p:spPr>
          <a:xfrm>
            <a:off x="2014154" y="623361"/>
            <a:ext cx="4762107" cy="2200564"/>
          </a:xfrm>
          <a:prstGeom prst="wedgeEllipseCallout">
            <a:avLst>
              <a:gd name="adj1" fmla="val -31288"/>
              <a:gd name="adj2" fmla="val 6968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tx1"/>
                </a:solidFill>
                <a:latin typeface="Script MT Bold" panose="03040602040607080904" pitchFamily="66" charset="0"/>
              </a:rPr>
              <a:t>Y tú</a:t>
            </a:r>
          </a:p>
          <a:p>
            <a:pPr algn="ctr"/>
            <a:r>
              <a:rPr lang="es-MX" sz="2400" dirty="0">
                <a:solidFill>
                  <a:schemeClr val="tx1"/>
                </a:solidFill>
                <a:latin typeface="Script MT Bold" panose="03040602040607080904" pitchFamily="66" charset="0"/>
              </a:rPr>
              <a:t>¿Sabes bailar cueca?</a:t>
            </a:r>
          </a:p>
        </p:txBody>
      </p:sp>
    </p:spTree>
    <p:extLst>
      <p:ext uri="{BB962C8B-B14F-4D97-AF65-F5344CB8AC3E}">
        <p14:creationId xmlns:p14="http://schemas.microsoft.com/office/powerpoint/2010/main" val="256488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ocadillo: ovalado 1">
            <a:extLst>
              <a:ext uri="{FF2B5EF4-FFF2-40B4-BE49-F238E27FC236}">
                <a16:creationId xmlns:a16="http://schemas.microsoft.com/office/drawing/2014/main" id="{BBB7F74B-5AF7-4F51-ACE6-5540B4B95887}"/>
              </a:ext>
            </a:extLst>
          </p:cNvPr>
          <p:cNvSpPr/>
          <p:nvPr/>
        </p:nvSpPr>
        <p:spPr>
          <a:xfrm>
            <a:off x="1460075" y="145779"/>
            <a:ext cx="5207299" cy="2402084"/>
          </a:xfrm>
          <a:prstGeom prst="wedgeEllipseCallout">
            <a:avLst>
              <a:gd name="adj1" fmla="val -31288"/>
              <a:gd name="adj2" fmla="val 6968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tx1"/>
                </a:solidFill>
                <a:latin typeface="Script MT Bold" panose="03040602040607080904" pitchFamily="66" charset="0"/>
              </a:rPr>
              <a:t>Te invitamos a observar el siguiente video</a:t>
            </a:r>
          </a:p>
          <a:p>
            <a:pPr algn="ctr"/>
            <a:r>
              <a:rPr lang="es-MX" sz="2400" dirty="0">
                <a:solidFill>
                  <a:schemeClr val="tx1"/>
                </a:solidFill>
                <a:latin typeface="Script MT Bold" panose="03040602040607080904" pitchFamily="66" charset="0"/>
              </a:rPr>
              <a:t>¡Aprenderás cada paso de baile!</a:t>
            </a:r>
            <a:endParaRPr lang="es-CL" sz="2400" dirty="0">
              <a:solidFill>
                <a:srgbClr val="FF0000"/>
              </a:solidFill>
              <a:latin typeface="Script MT Bold" panose="03040602040607080904" pitchFamily="66" charset="0"/>
            </a:endParaRPr>
          </a:p>
        </p:txBody>
      </p:sp>
      <p:sp>
        <p:nvSpPr>
          <p:cNvPr id="14" name="CuadroTexto 13">
            <a:extLst>
              <a:ext uri="{FF2B5EF4-FFF2-40B4-BE49-F238E27FC236}">
                <a16:creationId xmlns:a16="http://schemas.microsoft.com/office/drawing/2014/main" id="{EEE9FA9B-46AF-4893-9DD4-A45F6D5DC8D5}"/>
              </a:ext>
            </a:extLst>
          </p:cNvPr>
          <p:cNvSpPr txBox="1"/>
          <p:nvPr/>
        </p:nvSpPr>
        <p:spPr>
          <a:xfrm>
            <a:off x="5618921" y="2677804"/>
            <a:ext cx="6096000" cy="369332"/>
          </a:xfrm>
          <a:prstGeom prst="rect">
            <a:avLst/>
          </a:prstGeom>
          <a:solidFill>
            <a:schemeClr val="accent1">
              <a:lumMod val="40000"/>
              <a:lumOff val="60000"/>
            </a:schemeClr>
          </a:solidFill>
        </p:spPr>
        <p:txBody>
          <a:bodyPr wrap="square">
            <a:spAutoFit/>
          </a:bodyPr>
          <a:lstStyle/>
          <a:p>
            <a:pPr algn="ctr"/>
            <a:r>
              <a:rPr lang="es-CL" dirty="0">
                <a:hlinkClick r:id="rId3"/>
              </a:rPr>
              <a:t>https://www.youtube.com/watch?v=b4n93t9gXws</a:t>
            </a:r>
            <a:endParaRPr lang="es-CL" dirty="0"/>
          </a:p>
        </p:txBody>
      </p:sp>
      <p:pic>
        <p:nvPicPr>
          <p:cNvPr id="17" name="Imagen 16">
            <a:extLst>
              <a:ext uri="{FF2B5EF4-FFF2-40B4-BE49-F238E27FC236}">
                <a16:creationId xmlns:a16="http://schemas.microsoft.com/office/drawing/2014/main" id="{4CD31996-ECC6-4A98-BABE-D7960BEACDC9}"/>
              </a:ext>
            </a:extLst>
          </p:cNvPr>
          <p:cNvPicPr>
            <a:picLocks noChangeAspect="1"/>
          </p:cNvPicPr>
          <p:nvPr/>
        </p:nvPicPr>
        <p:blipFill>
          <a:blip r:embed="rId4"/>
          <a:stretch>
            <a:fillRect/>
          </a:stretch>
        </p:blipFill>
        <p:spPr>
          <a:xfrm>
            <a:off x="6096000" y="3177077"/>
            <a:ext cx="5494630" cy="3115125"/>
          </a:xfrm>
          <a:prstGeom prst="rect">
            <a:avLst/>
          </a:prstGeom>
        </p:spPr>
      </p:pic>
      <p:pic>
        <p:nvPicPr>
          <p:cNvPr id="4098" name="Picture 2" descr="Dedo Clic Aquí PNG transparente - StickPNG">
            <a:extLst>
              <a:ext uri="{FF2B5EF4-FFF2-40B4-BE49-F238E27FC236}">
                <a16:creationId xmlns:a16="http://schemas.microsoft.com/office/drawing/2014/main" id="{DDDA56B5-F6ED-4AAA-8BF0-CD05955A56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215187">
            <a:off x="10712726" y="2035998"/>
            <a:ext cx="1023730" cy="10237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Maria (jmariu204269) - Perfil | Pinterest">
            <a:extLst>
              <a:ext uri="{FF2B5EF4-FFF2-40B4-BE49-F238E27FC236}">
                <a16:creationId xmlns:a16="http://schemas.microsoft.com/office/drawing/2014/main" id="{738CCF87-625F-4594-8BC2-AA410E5F8A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380" y="3269267"/>
            <a:ext cx="5445255" cy="354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32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atriotic Boy Clip Art Image | Clipart Panda - Free Clipart Images">
            <a:extLst>
              <a:ext uri="{FF2B5EF4-FFF2-40B4-BE49-F238E27FC236}">
                <a16:creationId xmlns:a16="http://schemas.microsoft.com/office/drawing/2014/main" id="{965A502E-34D3-475C-99F9-D681C5E94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47" y="2346386"/>
            <a:ext cx="3146098" cy="4365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bandera dominicana png - Bandera De Chile Circular | #2142604 - Vippng">
            <a:extLst>
              <a:ext uri="{FF2B5EF4-FFF2-40B4-BE49-F238E27FC236}">
                <a16:creationId xmlns:a16="http://schemas.microsoft.com/office/drawing/2014/main" id="{60E3DB03-0232-4149-8D82-6A52334B47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267" y="4716106"/>
            <a:ext cx="531481" cy="53148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F6CFB2E-0A27-458F-BF53-6BBB8452060F}"/>
              </a:ext>
            </a:extLst>
          </p:cNvPr>
          <p:cNvPicPr>
            <a:picLocks noChangeAspect="1"/>
          </p:cNvPicPr>
          <p:nvPr/>
        </p:nvPicPr>
        <p:blipFill>
          <a:blip r:embed="rId6"/>
          <a:stretch>
            <a:fillRect/>
          </a:stretch>
        </p:blipFill>
        <p:spPr>
          <a:xfrm>
            <a:off x="437901" y="2547862"/>
            <a:ext cx="779219" cy="920895"/>
          </a:xfrm>
          <a:prstGeom prst="rect">
            <a:avLst/>
          </a:prstGeom>
        </p:spPr>
      </p:pic>
      <p:pic>
        <p:nvPicPr>
          <p:cNvPr id="7" name="Imagen 6">
            <a:extLst>
              <a:ext uri="{FF2B5EF4-FFF2-40B4-BE49-F238E27FC236}">
                <a16:creationId xmlns:a16="http://schemas.microsoft.com/office/drawing/2014/main" id="{FF0F4353-ED11-40E3-8792-6E038394B60A}"/>
              </a:ext>
            </a:extLst>
          </p:cNvPr>
          <p:cNvPicPr>
            <a:picLocks noChangeAspect="1"/>
          </p:cNvPicPr>
          <p:nvPr/>
        </p:nvPicPr>
        <p:blipFill>
          <a:blip r:embed="rId6"/>
          <a:stretch>
            <a:fillRect/>
          </a:stretch>
        </p:blipFill>
        <p:spPr>
          <a:xfrm>
            <a:off x="733792" y="3121854"/>
            <a:ext cx="260886" cy="619990"/>
          </a:xfrm>
          <a:prstGeom prst="rect">
            <a:avLst/>
          </a:prstGeom>
        </p:spPr>
      </p:pic>
      <p:pic>
        <p:nvPicPr>
          <p:cNvPr id="8" name="Imagen 7">
            <a:extLst>
              <a:ext uri="{FF2B5EF4-FFF2-40B4-BE49-F238E27FC236}">
                <a16:creationId xmlns:a16="http://schemas.microsoft.com/office/drawing/2014/main" id="{F28C3DA2-F7C5-4500-9B59-54A6A9DBACBA}"/>
              </a:ext>
            </a:extLst>
          </p:cNvPr>
          <p:cNvPicPr>
            <a:picLocks noChangeAspect="1"/>
          </p:cNvPicPr>
          <p:nvPr/>
        </p:nvPicPr>
        <p:blipFill>
          <a:blip r:embed="rId6"/>
          <a:stretch>
            <a:fillRect/>
          </a:stretch>
        </p:blipFill>
        <p:spPr>
          <a:xfrm>
            <a:off x="918925" y="2823925"/>
            <a:ext cx="541150" cy="452635"/>
          </a:xfrm>
          <a:prstGeom prst="rect">
            <a:avLst/>
          </a:prstGeom>
        </p:spPr>
      </p:pic>
      <p:pic>
        <p:nvPicPr>
          <p:cNvPr id="9" name="Imagen 8">
            <a:extLst>
              <a:ext uri="{FF2B5EF4-FFF2-40B4-BE49-F238E27FC236}">
                <a16:creationId xmlns:a16="http://schemas.microsoft.com/office/drawing/2014/main" id="{886D0795-8056-4B82-9869-962055809A1B}"/>
              </a:ext>
            </a:extLst>
          </p:cNvPr>
          <p:cNvPicPr>
            <a:picLocks noChangeAspect="1"/>
          </p:cNvPicPr>
          <p:nvPr/>
        </p:nvPicPr>
        <p:blipFill>
          <a:blip r:embed="rId6"/>
          <a:stretch>
            <a:fillRect/>
          </a:stretch>
        </p:blipFill>
        <p:spPr>
          <a:xfrm>
            <a:off x="331327" y="2698314"/>
            <a:ext cx="260886" cy="619990"/>
          </a:xfrm>
          <a:prstGeom prst="rect">
            <a:avLst/>
          </a:prstGeom>
        </p:spPr>
      </p:pic>
      <p:pic>
        <p:nvPicPr>
          <p:cNvPr id="10" name="Imagen 9">
            <a:extLst>
              <a:ext uri="{FF2B5EF4-FFF2-40B4-BE49-F238E27FC236}">
                <a16:creationId xmlns:a16="http://schemas.microsoft.com/office/drawing/2014/main" id="{62F5E101-164E-4CC5-8BCA-173AC82C97A6}"/>
              </a:ext>
            </a:extLst>
          </p:cNvPr>
          <p:cNvPicPr>
            <a:picLocks noChangeAspect="1"/>
          </p:cNvPicPr>
          <p:nvPr/>
        </p:nvPicPr>
        <p:blipFill>
          <a:blip r:embed="rId6"/>
          <a:stretch>
            <a:fillRect/>
          </a:stretch>
        </p:blipFill>
        <p:spPr>
          <a:xfrm flipH="1">
            <a:off x="264215" y="3121854"/>
            <a:ext cx="429258" cy="167540"/>
          </a:xfrm>
          <a:prstGeom prst="rect">
            <a:avLst/>
          </a:prstGeom>
        </p:spPr>
      </p:pic>
      <p:sp>
        <p:nvSpPr>
          <p:cNvPr id="2" name="Bocadillo: ovalado 1">
            <a:extLst>
              <a:ext uri="{FF2B5EF4-FFF2-40B4-BE49-F238E27FC236}">
                <a16:creationId xmlns:a16="http://schemas.microsoft.com/office/drawing/2014/main" id="{BBB7F74B-5AF7-4F51-ACE6-5540B4B95887}"/>
              </a:ext>
            </a:extLst>
          </p:cNvPr>
          <p:cNvSpPr/>
          <p:nvPr/>
        </p:nvSpPr>
        <p:spPr>
          <a:xfrm>
            <a:off x="918925" y="214509"/>
            <a:ext cx="5894374" cy="2508678"/>
          </a:xfrm>
          <a:prstGeom prst="wedgeEllipseCallout">
            <a:avLst>
              <a:gd name="adj1" fmla="val -16899"/>
              <a:gd name="adj2" fmla="val 6862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tx1"/>
                </a:solidFill>
                <a:latin typeface="Script MT Bold" panose="03040602040607080904" pitchFamily="66" charset="0"/>
              </a:rPr>
              <a:t>Ahora tenemos un desafío para ustedes.</a:t>
            </a:r>
          </a:p>
          <a:p>
            <a:pPr algn="ctr"/>
            <a:r>
              <a:rPr lang="es-MX" sz="2000" dirty="0">
                <a:solidFill>
                  <a:schemeClr val="tx1"/>
                </a:solidFill>
                <a:latin typeface="Script MT Bold" panose="03040602040607080904" pitchFamily="66" charset="0"/>
              </a:rPr>
              <a:t>Deben buscar los siguientes materiales:</a:t>
            </a:r>
          </a:p>
          <a:p>
            <a:pPr algn="ctr"/>
            <a:r>
              <a:rPr lang="es-MX" sz="2000" dirty="0">
                <a:solidFill>
                  <a:schemeClr val="tx1"/>
                </a:solidFill>
                <a:latin typeface="Script MT Bold" panose="03040602040607080904" pitchFamily="66" charset="0"/>
              </a:rPr>
              <a:t>Una hoja de block , lápices de colores, unas tijeras y pegamento.</a:t>
            </a:r>
            <a:endParaRPr lang="es-CL" sz="2000" dirty="0">
              <a:solidFill>
                <a:srgbClr val="FF0000"/>
              </a:solidFill>
              <a:latin typeface="Script MT Bold" panose="03040602040607080904" pitchFamily="66" charset="0"/>
            </a:endParaRPr>
          </a:p>
        </p:txBody>
      </p:sp>
      <p:pic>
        <p:nvPicPr>
          <p:cNvPr id="13" name="Picture 4" descr="Bandera Chile PNG transparente - StickPNG">
            <a:extLst>
              <a:ext uri="{FF2B5EF4-FFF2-40B4-BE49-F238E27FC236}">
                <a16:creationId xmlns:a16="http://schemas.microsoft.com/office/drawing/2014/main" id="{4ED53E83-2F04-4948-868D-7CB87C2642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463" y="0"/>
            <a:ext cx="5518323" cy="413874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ector recto 13">
            <a:extLst>
              <a:ext uri="{FF2B5EF4-FFF2-40B4-BE49-F238E27FC236}">
                <a16:creationId xmlns:a16="http://schemas.microsoft.com/office/drawing/2014/main" id="{A7364A89-0E60-4613-84C5-AF95C673D7F1}"/>
              </a:ext>
            </a:extLst>
          </p:cNvPr>
          <p:cNvCxnSpPr/>
          <p:nvPr/>
        </p:nvCxnSpPr>
        <p:spPr>
          <a:xfrm>
            <a:off x="7880230" y="153644"/>
            <a:ext cx="0" cy="653189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Diagrama de flujo: operación manual 14">
            <a:extLst>
              <a:ext uri="{FF2B5EF4-FFF2-40B4-BE49-F238E27FC236}">
                <a16:creationId xmlns:a16="http://schemas.microsoft.com/office/drawing/2014/main" id="{F0CB0F79-EE4B-46B8-AB04-E1313ABF6D53}"/>
              </a:ext>
            </a:extLst>
          </p:cNvPr>
          <p:cNvSpPr/>
          <p:nvPr/>
        </p:nvSpPr>
        <p:spPr>
          <a:xfrm flipV="1">
            <a:off x="7298236" y="6213618"/>
            <a:ext cx="1114040" cy="575388"/>
          </a:xfrm>
          <a:prstGeom prst="flowChartManualOperat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6146" name="Picture 2" descr="Block de Dibujo N°99 1/4 Artel 20 Hojas | Jumbo.cl">
            <a:extLst>
              <a:ext uri="{FF2B5EF4-FFF2-40B4-BE49-F238E27FC236}">
                <a16:creationId xmlns:a16="http://schemas.microsoft.com/office/drawing/2014/main" id="{02683995-855D-49F4-A5D7-C1E9BE9B12A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55147" y="2723188"/>
            <a:ext cx="2203532" cy="220353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ector Transparente PNG Y SVG De Paquete De Lápices De Colores Ilustración  Colorida">
            <a:extLst>
              <a:ext uri="{FF2B5EF4-FFF2-40B4-BE49-F238E27FC236}">
                <a16:creationId xmlns:a16="http://schemas.microsoft.com/office/drawing/2014/main" id="{383E3E9D-86F6-4E1D-AECE-B28DC8A09B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2222" y="4716106"/>
            <a:ext cx="1828797" cy="182879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Vector Transparente PNG Y SVG De Caja De Lápices Color Color Plano">
            <a:extLst>
              <a:ext uri="{FF2B5EF4-FFF2-40B4-BE49-F238E27FC236}">
                <a16:creationId xmlns:a16="http://schemas.microsoft.com/office/drawing/2014/main" id="{EA5DA0F1-58E2-473A-A6D2-A9C6DE0949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01712" y="4494549"/>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ijeras clipart. Dibujos animados descargar gratis. | Creazilla">
            <a:extLst>
              <a:ext uri="{FF2B5EF4-FFF2-40B4-BE49-F238E27FC236}">
                <a16:creationId xmlns:a16="http://schemas.microsoft.com/office/drawing/2014/main" id="{55F7A0F3-21FB-45DD-9667-0BBACD45385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674258">
            <a:off x="6006843" y="3843244"/>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Pegamento PNG">
            <a:extLst>
              <a:ext uri="{FF2B5EF4-FFF2-40B4-BE49-F238E27FC236}">
                <a16:creationId xmlns:a16="http://schemas.microsoft.com/office/drawing/2014/main" id="{CE758FB8-4DF3-4DCC-9CB7-97B1C5F1B50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55260">
            <a:off x="6050400" y="2005649"/>
            <a:ext cx="1419560" cy="151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drumroll.wav"/>
                                        </p:tgtEl>
                                      </p:cMediaNode>
                                    </p:audio>
                                  </p:sub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6154"/>
                                        </p:tgtEl>
                                        <p:attrNameLst>
                                          <p:attrName>style.visibility</p:attrName>
                                        </p:attrNameLst>
                                      </p:cBhvr>
                                      <p:to>
                                        <p:strVal val="visible"/>
                                      </p:to>
                                    </p:set>
                                    <p:animEffect transition="in" filter="fade">
                                      <p:cBhvr>
                                        <p:cTn id="31" dur="1000"/>
                                        <p:tgtEl>
                                          <p:spTgt spid="6154"/>
                                        </p:tgtEl>
                                      </p:cBhvr>
                                    </p:animEffect>
                                    <p:anim calcmode="lin" valueType="num">
                                      <p:cBhvr>
                                        <p:cTn id="32" dur="1000" fill="hold"/>
                                        <p:tgtEl>
                                          <p:spTgt spid="6154"/>
                                        </p:tgtEl>
                                        <p:attrNameLst>
                                          <p:attrName>ppt_x</p:attrName>
                                        </p:attrNameLst>
                                      </p:cBhvr>
                                      <p:tavLst>
                                        <p:tav tm="0">
                                          <p:val>
                                            <p:strVal val="#ppt_x"/>
                                          </p:val>
                                        </p:tav>
                                        <p:tav tm="100000">
                                          <p:val>
                                            <p:strVal val="#ppt_x"/>
                                          </p:val>
                                        </p:tav>
                                      </p:tavLst>
                                    </p:anim>
                                    <p:anim calcmode="lin" valueType="num">
                                      <p:cBhvr>
                                        <p:cTn id="33" dur="1000" fill="hold"/>
                                        <p:tgtEl>
                                          <p:spTgt spid="61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6152"/>
                                        </p:tgtEl>
                                        <p:attrNameLst>
                                          <p:attrName>style.visibility</p:attrName>
                                        </p:attrNameLst>
                                      </p:cBhvr>
                                      <p:to>
                                        <p:strVal val="visible"/>
                                      </p:to>
                                    </p:set>
                                    <p:animEffect transition="in" filter="fade">
                                      <p:cBhvr>
                                        <p:cTn id="37" dur="1000"/>
                                        <p:tgtEl>
                                          <p:spTgt spid="6152"/>
                                        </p:tgtEl>
                                      </p:cBhvr>
                                    </p:animEffect>
                                    <p:anim calcmode="lin" valueType="num">
                                      <p:cBhvr>
                                        <p:cTn id="38" dur="1000" fill="hold"/>
                                        <p:tgtEl>
                                          <p:spTgt spid="6152"/>
                                        </p:tgtEl>
                                        <p:attrNameLst>
                                          <p:attrName>ppt_x</p:attrName>
                                        </p:attrNameLst>
                                      </p:cBhvr>
                                      <p:tavLst>
                                        <p:tav tm="0">
                                          <p:val>
                                            <p:strVal val="#ppt_x"/>
                                          </p:val>
                                        </p:tav>
                                        <p:tav tm="100000">
                                          <p:val>
                                            <p:strVal val="#ppt_x"/>
                                          </p:val>
                                        </p:tav>
                                      </p:tavLst>
                                    </p:anim>
                                    <p:anim calcmode="lin" valueType="num">
                                      <p:cBhvr>
                                        <p:cTn id="39" dur="1000" fill="hold"/>
                                        <p:tgtEl>
                                          <p:spTgt spid="61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6146"/>
                                        </p:tgtEl>
                                        <p:attrNameLst>
                                          <p:attrName>style.visibility</p:attrName>
                                        </p:attrNameLst>
                                      </p:cBhvr>
                                      <p:to>
                                        <p:strVal val="visible"/>
                                      </p:to>
                                    </p:set>
                                    <p:animEffect transition="in" filter="fade">
                                      <p:cBhvr>
                                        <p:cTn id="43" dur="1000"/>
                                        <p:tgtEl>
                                          <p:spTgt spid="6146"/>
                                        </p:tgtEl>
                                      </p:cBhvr>
                                    </p:animEffect>
                                    <p:anim calcmode="lin" valueType="num">
                                      <p:cBhvr>
                                        <p:cTn id="44" dur="1000" fill="hold"/>
                                        <p:tgtEl>
                                          <p:spTgt spid="6146"/>
                                        </p:tgtEl>
                                        <p:attrNameLst>
                                          <p:attrName>ppt_x</p:attrName>
                                        </p:attrNameLst>
                                      </p:cBhvr>
                                      <p:tavLst>
                                        <p:tav tm="0">
                                          <p:val>
                                            <p:strVal val="#ppt_x"/>
                                          </p:val>
                                        </p:tav>
                                        <p:tav tm="100000">
                                          <p:val>
                                            <p:strVal val="#ppt_x"/>
                                          </p:val>
                                        </p:tav>
                                      </p:tavLst>
                                    </p:anim>
                                    <p:anim calcmode="lin" valueType="num">
                                      <p:cBhvr>
                                        <p:cTn id="45" dur="1000" fill="hold"/>
                                        <p:tgtEl>
                                          <p:spTgt spid="61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6" fill="hold">
                            <p:stCondLst>
                              <p:cond delay="6500"/>
                            </p:stCondLst>
                            <p:childTnLst>
                              <p:par>
                                <p:cTn id="47" presetID="42" presetClass="entr" presetSubtype="0" fill="hold" nodeType="afterEffect">
                                  <p:stCondLst>
                                    <p:cond delay="0"/>
                                  </p:stCondLst>
                                  <p:childTnLst>
                                    <p:set>
                                      <p:cBhvr>
                                        <p:cTn id="48" dur="1" fill="hold">
                                          <p:stCondLst>
                                            <p:cond delay="0"/>
                                          </p:stCondLst>
                                        </p:cTn>
                                        <p:tgtEl>
                                          <p:spTgt spid="6148"/>
                                        </p:tgtEl>
                                        <p:attrNameLst>
                                          <p:attrName>style.visibility</p:attrName>
                                        </p:attrNameLst>
                                      </p:cBhvr>
                                      <p:to>
                                        <p:strVal val="visible"/>
                                      </p:to>
                                    </p:set>
                                    <p:animEffect transition="in" filter="fade">
                                      <p:cBhvr>
                                        <p:cTn id="49" dur="1000"/>
                                        <p:tgtEl>
                                          <p:spTgt spid="6148"/>
                                        </p:tgtEl>
                                      </p:cBhvr>
                                    </p:animEffect>
                                    <p:anim calcmode="lin" valueType="num">
                                      <p:cBhvr>
                                        <p:cTn id="50" dur="1000" fill="hold"/>
                                        <p:tgtEl>
                                          <p:spTgt spid="6148"/>
                                        </p:tgtEl>
                                        <p:attrNameLst>
                                          <p:attrName>ppt_x</p:attrName>
                                        </p:attrNameLst>
                                      </p:cBhvr>
                                      <p:tavLst>
                                        <p:tav tm="0">
                                          <p:val>
                                            <p:strVal val="#ppt_x"/>
                                          </p:val>
                                        </p:tav>
                                        <p:tav tm="100000">
                                          <p:val>
                                            <p:strVal val="#ppt_x"/>
                                          </p:val>
                                        </p:tav>
                                      </p:tavLst>
                                    </p:anim>
                                    <p:anim calcmode="lin" valueType="num">
                                      <p:cBhvr>
                                        <p:cTn id="51" dur="1000" fill="hold"/>
                                        <p:tgtEl>
                                          <p:spTgt spid="614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2" fill="hold">
                            <p:stCondLst>
                              <p:cond delay="7500"/>
                            </p:stCondLst>
                            <p:childTnLst>
                              <p:par>
                                <p:cTn id="53" presetID="42" presetClass="entr" presetSubtype="0" fill="hold" nodeType="afterEffect">
                                  <p:stCondLst>
                                    <p:cond delay="0"/>
                                  </p:stCondLst>
                                  <p:childTnLst>
                                    <p:set>
                                      <p:cBhvr>
                                        <p:cTn id="54" dur="1" fill="hold">
                                          <p:stCondLst>
                                            <p:cond delay="0"/>
                                          </p:stCondLst>
                                        </p:cTn>
                                        <p:tgtEl>
                                          <p:spTgt spid="6150"/>
                                        </p:tgtEl>
                                        <p:attrNameLst>
                                          <p:attrName>style.visibility</p:attrName>
                                        </p:attrNameLst>
                                      </p:cBhvr>
                                      <p:to>
                                        <p:strVal val="visible"/>
                                      </p:to>
                                    </p:set>
                                    <p:animEffect transition="in" filter="fade">
                                      <p:cBhvr>
                                        <p:cTn id="55" dur="1000"/>
                                        <p:tgtEl>
                                          <p:spTgt spid="6150"/>
                                        </p:tgtEl>
                                      </p:cBhvr>
                                    </p:animEffect>
                                    <p:anim calcmode="lin" valueType="num">
                                      <p:cBhvr>
                                        <p:cTn id="56" dur="1000" fill="hold"/>
                                        <p:tgtEl>
                                          <p:spTgt spid="6150"/>
                                        </p:tgtEl>
                                        <p:attrNameLst>
                                          <p:attrName>ppt_x</p:attrName>
                                        </p:attrNameLst>
                                      </p:cBhvr>
                                      <p:tavLst>
                                        <p:tav tm="0">
                                          <p:val>
                                            <p:strVal val="#ppt_x"/>
                                          </p:val>
                                        </p:tav>
                                        <p:tav tm="100000">
                                          <p:val>
                                            <p:strVal val="#ppt_x"/>
                                          </p:val>
                                        </p:tav>
                                      </p:tavLst>
                                    </p:anim>
                                    <p:anim calcmode="lin" valueType="num">
                                      <p:cBhvr>
                                        <p:cTn id="57" dur="1000" fill="hold"/>
                                        <p:tgtEl>
                                          <p:spTgt spid="61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REGISTRO ISO-BPM CIRCULAR AF-RG-13 Versión 3 Julio de 2011 N°: 024 FECHA:  Septiembre 11 al 15 DE: Equipo K-4 Track B PARA:">
            <a:extLst>
              <a:ext uri="{FF2B5EF4-FFF2-40B4-BE49-F238E27FC236}">
                <a16:creationId xmlns:a16="http://schemas.microsoft.com/office/drawing/2014/main" id="{346EF0B5-6958-47C2-B151-2AE600614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678" y="2906768"/>
            <a:ext cx="1930607" cy="3778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andera dominicana png - Bandera De Chile Circular | #2142604 - Vippng">
            <a:extLst>
              <a:ext uri="{FF2B5EF4-FFF2-40B4-BE49-F238E27FC236}">
                <a16:creationId xmlns:a16="http://schemas.microsoft.com/office/drawing/2014/main" id="{9ACFD702-690B-4676-8436-690C285FE9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2556" y="4548663"/>
            <a:ext cx="557589" cy="557589"/>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a:extLst>
              <a:ext uri="{FF2B5EF4-FFF2-40B4-BE49-F238E27FC236}">
                <a16:creationId xmlns:a16="http://schemas.microsoft.com/office/drawing/2014/main" id="{DA5FD329-CA85-4B09-8D4F-BBEAA7304F12}"/>
              </a:ext>
            </a:extLst>
          </p:cNvPr>
          <p:cNvSpPr/>
          <p:nvPr/>
        </p:nvSpPr>
        <p:spPr>
          <a:xfrm>
            <a:off x="1552526" y="639727"/>
            <a:ext cx="4586512" cy="2123658"/>
          </a:xfrm>
          <a:prstGeom prst="rect">
            <a:avLst/>
          </a:prstGeom>
          <a:noFill/>
        </p:spPr>
        <p:txBody>
          <a:bodyPr wrap="none" lIns="91440" tIns="45720" rIns="91440" bIns="45720">
            <a:spAutoFit/>
          </a:bodyPr>
          <a:lstStyle/>
          <a:p>
            <a:pPr algn="ctr"/>
            <a:r>
              <a:rPr lang="es-ES" sz="4400" b="0" cap="none" spc="0" dirty="0">
                <a:ln w="0"/>
                <a:solidFill>
                  <a:schemeClr val="tx1"/>
                </a:solidFill>
                <a:effectLst>
                  <a:outerShdw blurRad="38100" dist="19050" dir="2700000" algn="tl" rotWithShape="0">
                    <a:schemeClr val="dk1">
                      <a:alpha val="40000"/>
                    </a:schemeClr>
                  </a:outerShdw>
                </a:effectLst>
                <a:latin typeface="Showcard Gothic" panose="04020904020102020604" pitchFamily="82" charset="0"/>
              </a:rPr>
              <a:t>ROMPECABEZAS </a:t>
            </a:r>
          </a:p>
          <a:p>
            <a:pPr algn="ctr"/>
            <a:r>
              <a:rPr lang="es-ES" sz="4400" dirty="0">
                <a:ln w="0"/>
                <a:effectLst>
                  <a:outerShdw blurRad="38100" dist="19050" dir="2700000" algn="tl" rotWithShape="0">
                    <a:schemeClr val="dk1">
                      <a:alpha val="40000"/>
                    </a:schemeClr>
                  </a:outerShdw>
                </a:effectLst>
                <a:latin typeface="Showcard Gothic" panose="04020904020102020604" pitchFamily="82" charset="0"/>
              </a:rPr>
              <a:t>BAILE NACIONAL</a:t>
            </a:r>
          </a:p>
          <a:p>
            <a:pPr algn="ctr"/>
            <a:r>
              <a:rPr lang="es-ES" sz="4400" b="0" cap="none" spc="0" dirty="0">
                <a:ln w="0"/>
                <a:solidFill>
                  <a:schemeClr val="tx1"/>
                </a:solidFill>
                <a:effectLst>
                  <a:outerShdw blurRad="38100" dist="19050" dir="2700000" algn="tl" rotWithShape="0">
                    <a:schemeClr val="dk1">
                      <a:alpha val="40000"/>
                    </a:schemeClr>
                  </a:outerShdw>
                </a:effectLst>
                <a:latin typeface="Showcard Gothic" panose="04020904020102020604" pitchFamily="82" charset="0"/>
              </a:rPr>
              <a:t>“LA CUECA”</a:t>
            </a:r>
          </a:p>
        </p:txBody>
      </p:sp>
      <p:pic>
        <p:nvPicPr>
          <p:cNvPr id="5122" name="Picture 2" descr="BAILAMOS.CL - Clases de baile: salsa, tango, cueca">
            <a:extLst>
              <a:ext uri="{FF2B5EF4-FFF2-40B4-BE49-F238E27FC236}">
                <a16:creationId xmlns:a16="http://schemas.microsoft.com/office/drawing/2014/main" id="{DEE5883B-A366-4F89-834C-DD52BD6AB8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931318"/>
            <a:ext cx="4754217" cy="4754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324</TotalTime>
  <Words>396</Words>
  <Application>Microsoft Office PowerPoint</Application>
  <PresentationFormat>Panorámica</PresentationFormat>
  <Paragraphs>37</Paragraphs>
  <Slides>16</Slides>
  <Notes>0</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16</vt:i4>
      </vt:variant>
    </vt:vector>
  </HeadingPairs>
  <TitlesOfParts>
    <vt:vector size="22" baseType="lpstr">
      <vt:lpstr>Arial</vt:lpstr>
      <vt:lpstr>Calibri</vt:lpstr>
      <vt:lpstr>Calibri Light</vt:lpstr>
      <vt:lpstr>Script MT Bold</vt:lpstr>
      <vt:lpstr>Showcard Gothic</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Darlin</dc:creator>
  <cp:lastModifiedBy>Bernardita Robles I</cp:lastModifiedBy>
  <cp:revision>24</cp:revision>
  <dcterms:created xsi:type="dcterms:W3CDTF">2020-09-09T16:22:14Z</dcterms:created>
  <dcterms:modified xsi:type="dcterms:W3CDTF">2021-08-31T04:41:09Z</dcterms:modified>
</cp:coreProperties>
</file>